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1" r:id="rId2"/>
    <p:sldId id="262" r:id="rId3"/>
    <p:sldId id="257" r:id="rId4"/>
    <p:sldId id="264" r:id="rId5"/>
    <p:sldId id="259" r:id="rId6"/>
    <p:sldId id="265" r:id="rId7"/>
    <p:sldId id="266" r:id="rId8"/>
    <p:sldId id="267" r:id="rId9"/>
    <p:sldId id="278" r:id="rId10"/>
    <p:sldId id="268" r:id="rId11"/>
    <p:sldId id="274" r:id="rId12"/>
    <p:sldId id="270" r:id="rId13"/>
    <p:sldId id="272" r:id="rId14"/>
    <p:sldId id="273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2CA0E-F03E-46B7-A714-EEC8245D4A17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9760-B5A2-43BC-BF53-0F31AE1A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9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/>
            <a:endParaRPr smtClean="0"/>
          </a:p>
        </p:txBody>
      </p:sp>
      <p:sp>
        <p:nvSpPr>
          <p:cNvPr id="11268" name="Slide Number Placeholder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A64C9C3-C5AF-40F6-AA48-E9E70F84B460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media/image11.jpe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media/image10.jpe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pn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gif"/><Relationship Id="rId7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gif"/><Relationship Id="rId4" Type="http://schemas.openxmlformats.org/officeDocument/2006/relationships/image" Target="media/image2.gif" TargetMode="Externa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otilal dey\Desktop\AD\Memory card 2\Frame 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1125200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6248400" y="3429000"/>
            <a:ext cx="3962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10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0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5" descr="D:\Tawhid Sr\Image\Antibody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574107"/>
            <a:ext cx="2104291" cy="157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243584"/>
            <a:ext cx="3943350" cy="3785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226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12192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b="1" dirty="0"/>
              <a:t>প্রতিরক্ষা ব্যাবস্থায় টিকার ভূমিকা </a:t>
            </a:r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0" y="5410200"/>
            <a:ext cx="12192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b="1" dirty="0"/>
              <a:t>প্রতিরক্ষা ব্যাবস্থায় স্মৃতি কোষের ভূমিকা 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2057401" y="1676401"/>
            <a:ext cx="6617517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rgbClr val="00B0F0"/>
                </a:solidFill>
              </a:rPr>
              <a:t>টিকার প্রকারভেদ</a:t>
            </a:r>
          </a:p>
          <a:p>
            <a:r>
              <a:rPr lang="bn-BD" sz="3200" dirty="0"/>
              <a:t>১. নিষ্কিৃয়কৃত টিকা</a:t>
            </a:r>
          </a:p>
          <a:p>
            <a:r>
              <a:rPr lang="bn-BD" sz="3200" dirty="0"/>
              <a:t>২. মৃত টিকা</a:t>
            </a:r>
          </a:p>
          <a:p>
            <a:r>
              <a:rPr lang="bn-BD" sz="3200" dirty="0"/>
              <a:t>৩. নিষ্কিৃয় বিষভিত্তিক টিকা</a:t>
            </a:r>
          </a:p>
          <a:p>
            <a:r>
              <a:rPr lang="bn-BD" sz="3200" dirty="0"/>
              <a:t>৪. দুর্বল প্রকরণ অনুজীব ভিত্তিক টিকা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22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1" y="838200"/>
            <a:ext cx="303801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0" dirty="0">
                <a:solidFill>
                  <a:srgbClr val="C00000"/>
                </a:solidFill>
              </a:rPr>
              <a:t>?</a:t>
            </a:r>
            <a:endParaRPr lang="en-US" sz="4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981200" y="-914400"/>
            <a:ext cx="8229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bn-BD" sz="16600" kern="0" cap="none" dirty="0">
                <a:solidFill>
                  <a:sysClr val="windowText" lastClr="000000"/>
                </a:solidFill>
              </a:rPr>
              <a:t/>
            </a:r>
            <a:br>
              <a:rPr lang="bn-BD" sz="16600" kern="0" cap="none" dirty="0">
                <a:solidFill>
                  <a:sysClr val="windowText" lastClr="000000"/>
                </a:solidFill>
              </a:rPr>
            </a:br>
            <a:r>
              <a:rPr lang="bn-BD" sz="16600" kern="0" cap="none" dirty="0">
                <a:solidFill>
                  <a:sysClr val="windowText" lastClr="000000"/>
                </a:solidFill>
              </a:rPr>
              <a:t>মূল্যায়ন</a:t>
            </a:r>
            <a:endParaRPr lang="en-US" sz="16600" kern="0" cap="none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981200" y="-1970016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bn-BD" sz="12000" kern="0" cap="none" dirty="0">
                <a:solidFill>
                  <a:sysClr val="windowText" lastClr="000000"/>
                </a:solidFill>
              </a:rPr>
              <a:t/>
            </a:r>
            <a:br>
              <a:rPr lang="bn-BD" sz="12000" kern="0" cap="none" dirty="0">
                <a:solidFill>
                  <a:sysClr val="windowText" lastClr="000000"/>
                </a:solidFill>
              </a:rPr>
            </a:br>
            <a:r>
              <a:rPr lang="bn-BD" sz="12000" kern="0" cap="none" dirty="0">
                <a:solidFill>
                  <a:sysClr val="windowText" lastClr="000000"/>
                </a:solidFill>
              </a:rPr>
              <a:t>বাড়ির কাজ</a:t>
            </a:r>
            <a:endParaRPr lang="en-US" sz="12000" kern="0" cap="none" dirty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3635277"/>
            <a:ext cx="86868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790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52401"/>
            <a:ext cx="79448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bn-BD" sz="8000" b="1" kern="0" dirty="0">
                <a:solidFill>
                  <a:sysClr val="windowText" lastClr="000000"/>
                </a:solidFill>
              </a:rPr>
              <a:t>সাহায়ক গ্রন্থ/সূত্র</a:t>
            </a:r>
            <a:endParaRPr lang="en-US" sz="8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1" y="1371600"/>
            <a:ext cx="76484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3200" b="1" kern="0" dirty="0">
                <a:solidFill>
                  <a:srgbClr val="0070C0"/>
                </a:solidFill>
              </a:rPr>
              <a:t>জীববিজ্ঞান ২য় পত্র</a:t>
            </a:r>
          </a:p>
          <a:p>
            <a:pPr>
              <a:defRPr/>
            </a:pPr>
            <a:r>
              <a:rPr lang="bn-BD" sz="3200" kern="0" dirty="0">
                <a:solidFill>
                  <a:sysClr val="windowText" lastClr="000000"/>
                </a:solidFill>
              </a:rPr>
              <a:t>      -গাজী আজমল</a:t>
            </a:r>
          </a:p>
          <a:p>
            <a:pPr>
              <a:defRPr/>
            </a:pPr>
            <a:r>
              <a:rPr lang="bn-BD" sz="3200" kern="0" dirty="0">
                <a:solidFill>
                  <a:sysClr val="windowText" lastClr="000000"/>
                </a:solidFill>
              </a:rPr>
              <a:t>      - গাজী আসমত</a:t>
            </a:r>
          </a:p>
          <a:p>
            <a:pPr>
              <a:defRPr/>
            </a:pPr>
            <a:r>
              <a:rPr lang="bn-BD" sz="3200" kern="0" dirty="0">
                <a:solidFill>
                  <a:srgbClr val="00B050"/>
                </a:solidFill>
              </a:rPr>
              <a:t>প্রফেসর মোঃ আশরাফ উদ্দিন</a:t>
            </a:r>
          </a:p>
          <a:p>
            <a:pPr>
              <a:defRPr/>
            </a:pPr>
            <a:r>
              <a:rPr lang="bn-BD" sz="3200" kern="0" dirty="0">
                <a:solidFill>
                  <a:srgbClr val="00B050"/>
                </a:solidFill>
              </a:rPr>
              <a:t>ড. মোহাম্মদ রফিকুল ইসলাম</a:t>
            </a:r>
          </a:p>
          <a:p>
            <a:pPr>
              <a:defRPr/>
            </a:pPr>
            <a:r>
              <a:rPr lang="bn-BD" sz="3200" kern="0" dirty="0">
                <a:solidFill>
                  <a:srgbClr val="00B050"/>
                </a:solidFill>
              </a:rPr>
              <a:t>ড. গোকুল চন্দ্র বিশ্বাস</a:t>
            </a:r>
          </a:p>
          <a:p>
            <a:pPr>
              <a:defRPr/>
            </a:pPr>
            <a:r>
              <a:rPr lang="bn-BD" sz="3200" kern="0" dirty="0">
                <a:solidFill>
                  <a:srgbClr val="00B050"/>
                </a:solidFill>
              </a:rPr>
              <a:t>হাফেজা বেগম</a:t>
            </a:r>
          </a:p>
          <a:p>
            <a:pPr>
              <a:defRPr/>
            </a:pPr>
            <a:r>
              <a:rPr lang="bn-BD" sz="3200" kern="0" dirty="0">
                <a:solidFill>
                  <a:srgbClr val="00B050"/>
                </a:solidFill>
              </a:rPr>
              <a:t>নাদিরা আক্তার</a:t>
            </a:r>
          </a:p>
          <a:p>
            <a:pPr>
              <a:defRPr/>
            </a:pPr>
            <a:endParaRPr lang="bn-BD" sz="3200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bn-BD" sz="3200" b="1" kern="0" dirty="0">
                <a:solidFill>
                  <a:schemeClr val="accent6">
                    <a:lumMod val="75000"/>
                  </a:schemeClr>
                </a:solidFill>
              </a:rPr>
              <a:t>ইন্টারনেট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D41F0BE-B700-451B-9AB2-829E658B5760}" type="datetime2">
              <a:rPr lang="en-US" smtClean="0"/>
              <a:t>Sunday, December 1,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pt-BR" smtClean="0"/>
              <a:t>A S M Tawhidour 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 descr="media\image11.jpeg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2" r:link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19" name="Vertical Scroll 2"/>
          <p:cNvSpPr>
            <a:spLocks/>
          </p:cNvSpPr>
          <p:nvPr/>
        </p:nvSpPr>
        <p:spPr bwMode="auto">
          <a:xfrm rot="4717070">
            <a:off x="3287713" y="-273049"/>
            <a:ext cx="6291263" cy="6888162"/>
          </a:xfrm>
          <a:custGeom>
            <a:avLst/>
            <a:gdLst>
              <a:gd name="T0" fmla="*/ 3145632 w 6291264"/>
              <a:gd name="T1" fmla="*/ 0 h 6889034"/>
              <a:gd name="T2" fmla="*/ 6291262 w 6291264"/>
              <a:gd name="T3" fmla="*/ 3443645 h 6889034"/>
              <a:gd name="T4" fmla="*/ 3145632 w 6291264"/>
              <a:gd name="T5" fmla="*/ 6887290 h 6889034"/>
              <a:gd name="T6" fmla="*/ 0 w 6291264"/>
              <a:gd name="T7" fmla="*/ 3443645 h 6889034"/>
              <a:gd name="T8" fmla="*/ 786408 w 6291264"/>
              <a:gd name="T9" fmla="*/ 3443645 h 6889034"/>
              <a:gd name="T10" fmla="*/ 5504854 w 6291264"/>
              <a:gd name="T11" fmla="*/ 3443645 h 6889034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0 60000 65536"/>
              <a:gd name="T17" fmla="*/ 11796480 60000 65536"/>
              <a:gd name="T18" fmla="*/ 786408 w 6291264"/>
              <a:gd name="T19" fmla="*/ 786409 h 6889034"/>
              <a:gd name="T20" fmla="*/ 5504856 w 6291264"/>
              <a:gd name="T21" fmla="*/ 6495830 h 68890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91264" h="6889034" stroke="0">
                <a:moveTo>
                  <a:pt x="393204" y="6889034"/>
                </a:moveTo>
                <a:lnTo>
                  <a:pt x="393204" y="6889034"/>
                </a:lnTo>
                <a:cubicBezTo>
                  <a:pt x="610364" y="6889033"/>
                  <a:pt x="786408" y="6712990"/>
                  <a:pt x="786408" y="6495830"/>
                </a:cubicBezTo>
                <a:lnTo>
                  <a:pt x="393204" y="6495830"/>
                </a:lnTo>
                <a:cubicBezTo>
                  <a:pt x="501784" y="6495829"/>
                  <a:pt x="589806" y="6407808"/>
                  <a:pt x="589806" y="6299228"/>
                </a:cubicBezTo>
                <a:cubicBezTo>
                  <a:pt x="589806" y="6190647"/>
                  <a:pt x="501784" y="6102626"/>
                  <a:pt x="393204" y="6102626"/>
                </a:cubicBezTo>
                <a:lnTo>
                  <a:pt x="786408" y="6102626"/>
                </a:lnTo>
                <a:lnTo>
                  <a:pt x="786408" y="393204"/>
                </a:lnTo>
                <a:cubicBezTo>
                  <a:pt x="786408" y="176043"/>
                  <a:pt x="962451" y="0"/>
                  <a:pt x="1179612" y="0"/>
                </a:cubicBezTo>
                <a:cubicBezTo>
                  <a:pt x="1179612" y="0"/>
                  <a:pt x="1179612" y="0"/>
                  <a:pt x="1179612" y="0"/>
                </a:cubicBezTo>
                <a:lnTo>
                  <a:pt x="5898060" y="0"/>
                </a:lnTo>
                <a:lnTo>
                  <a:pt x="5898059" y="0"/>
                </a:lnTo>
                <a:cubicBezTo>
                  <a:pt x="6115220" y="0"/>
                  <a:pt x="6291264" y="176043"/>
                  <a:pt x="6291264" y="393204"/>
                </a:cubicBezTo>
                <a:cubicBezTo>
                  <a:pt x="6291264" y="610364"/>
                  <a:pt x="6115220" y="786408"/>
                  <a:pt x="5898060" y="786408"/>
                </a:cubicBezTo>
                <a:cubicBezTo>
                  <a:pt x="5898059" y="786408"/>
                  <a:pt x="5898059" y="786407"/>
                  <a:pt x="5898059" y="786407"/>
                </a:cubicBezTo>
                <a:lnTo>
                  <a:pt x="5504856" y="786408"/>
                </a:lnTo>
                <a:lnTo>
                  <a:pt x="5504856" y="6495830"/>
                </a:lnTo>
                <a:cubicBezTo>
                  <a:pt x="5504856" y="6712990"/>
                  <a:pt x="5328812" y="6889033"/>
                  <a:pt x="5111652" y="6889034"/>
                </a:cubicBezTo>
                <a:lnTo>
                  <a:pt x="393204" y="6889034"/>
                </a:lnTo>
                <a:close/>
                <a:moveTo>
                  <a:pt x="1572816" y="393204"/>
                </a:moveTo>
                <a:lnTo>
                  <a:pt x="1572816" y="393204"/>
                </a:lnTo>
                <a:cubicBezTo>
                  <a:pt x="1572816" y="610364"/>
                  <a:pt x="1396772" y="786407"/>
                  <a:pt x="1179612" y="786408"/>
                </a:cubicBezTo>
                <a:cubicBezTo>
                  <a:pt x="1071031" y="786408"/>
                  <a:pt x="983010" y="698386"/>
                  <a:pt x="983010" y="589806"/>
                </a:cubicBezTo>
                <a:cubicBezTo>
                  <a:pt x="983009" y="481225"/>
                  <a:pt x="1071031" y="393204"/>
                  <a:pt x="1179611" y="393204"/>
                </a:cubicBezTo>
                <a:lnTo>
                  <a:pt x="1572816" y="393204"/>
                </a:lnTo>
                <a:close/>
              </a:path>
              <a:path w="6291264" h="6889034" stroke="0">
                <a:moveTo>
                  <a:pt x="1572816" y="393204"/>
                </a:moveTo>
                <a:lnTo>
                  <a:pt x="1572816" y="393204"/>
                </a:lnTo>
                <a:cubicBezTo>
                  <a:pt x="1572816" y="610364"/>
                  <a:pt x="1396772" y="786407"/>
                  <a:pt x="1179612" y="786408"/>
                </a:cubicBezTo>
                <a:cubicBezTo>
                  <a:pt x="1071031" y="786408"/>
                  <a:pt x="983010" y="698386"/>
                  <a:pt x="983010" y="589806"/>
                </a:cubicBezTo>
                <a:cubicBezTo>
                  <a:pt x="983009" y="481225"/>
                  <a:pt x="1071031" y="393204"/>
                  <a:pt x="1179611" y="393204"/>
                </a:cubicBezTo>
                <a:lnTo>
                  <a:pt x="1572816" y="393204"/>
                </a:lnTo>
                <a:close/>
                <a:moveTo>
                  <a:pt x="786408" y="6495830"/>
                </a:moveTo>
                <a:lnTo>
                  <a:pt x="786408" y="6495830"/>
                </a:lnTo>
                <a:cubicBezTo>
                  <a:pt x="786408" y="6712990"/>
                  <a:pt x="610364" y="6889034"/>
                  <a:pt x="393204" y="6889034"/>
                </a:cubicBezTo>
                <a:cubicBezTo>
                  <a:pt x="176043" y="6889034"/>
                  <a:pt x="0" y="6712990"/>
                  <a:pt x="0" y="6495830"/>
                </a:cubicBezTo>
                <a:cubicBezTo>
                  <a:pt x="-1" y="6278669"/>
                  <a:pt x="176043" y="6102626"/>
                  <a:pt x="393203" y="6102626"/>
                </a:cubicBezTo>
                <a:cubicBezTo>
                  <a:pt x="501784" y="6102626"/>
                  <a:pt x="589806" y="6190647"/>
                  <a:pt x="589806" y="6299228"/>
                </a:cubicBezTo>
                <a:cubicBezTo>
                  <a:pt x="589806" y="6407808"/>
                  <a:pt x="501784" y="6495830"/>
                  <a:pt x="393204" y="6495830"/>
                </a:cubicBezTo>
                <a:cubicBezTo>
                  <a:pt x="393203" y="6495830"/>
                  <a:pt x="393203" y="6495829"/>
                  <a:pt x="393203" y="6495829"/>
                </a:cubicBezTo>
                <a:lnTo>
                  <a:pt x="786408" y="6495830"/>
                </a:lnTo>
                <a:close/>
              </a:path>
              <a:path w="6291264" h="6889034" fill="none">
                <a:moveTo>
                  <a:pt x="786408" y="6102626"/>
                </a:moveTo>
                <a:lnTo>
                  <a:pt x="786408" y="393204"/>
                </a:lnTo>
                <a:cubicBezTo>
                  <a:pt x="786408" y="176043"/>
                  <a:pt x="962451" y="0"/>
                  <a:pt x="1179612" y="0"/>
                </a:cubicBezTo>
                <a:cubicBezTo>
                  <a:pt x="1179612" y="0"/>
                  <a:pt x="1179612" y="0"/>
                  <a:pt x="1179612" y="0"/>
                </a:cubicBezTo>
                <a:lnTo>
                  <a:pt x="5898060" y="0"/>
                </a:lnTo>
                <a:lnTo>
                  <a:pt x="5898059" y="0"/>
                </a:lnTo>
                <a:cubicBezTo>
                  <a:pt x="6115220" y="0"/>
                  <a:pt x="6291264" y="176043"/>
                  <a:pt x="6291264" y="393204"/>
                </a:cubicBezTo>
                <a:cubicBezTo>
                  <a:pt x="6291264" y="610364"/>
                  <a:pt x="6115220" y="786408"/>
                  <a:pt x="5898060" y="786408"/>
                </a:cubicBezTo>
                <a:cubicBezTo>
                  <a:pt x="5898059" y="786408"/>
                  <a:pt x="5898059" y="786407"/>
                  <a:pt x="5898059" y="786407"/>
                </a:cubicBezTo>
                <a:lnTo>
                  <a:pt x="5504856" y="786408"/>
                </a:lnTo>
                <a:lnTo>
                  <a:pt x="5504856" y="6495830"/>
                </a:lnTo>
                <a:cubicBezTo>
                  <a:pt x="5504856" y="6712990"/>
                  <a:pt x="5328812" y="6889033"/>
                  <a:pt x="5111652" y="6889034"/>
                </a:cubicBezTo>
                <a:lnTo>
                  <a:pt x="393204" y="6889034"/>
                </a:lnTo>
                <a:cubicBezTo>
                  <a:pt x="176043" y="6889034"/>
                  <a:pt x="0" y="6712990"/>
                  <a:pt x="0" y="6495830"/>
                </a:cubicBezTo>
                <a:cubicBezTo>
                  <a:pt x="0" y="6278669"/>
                  <a:pt x="176043" y="6102626"/>
                  <a:pt x="393204" y="6102626"/>
                </a:cubicBezTo>
                <a:cubicBezTo>
                  <a:pt x="393204" y="6102625"/>
                  <a:pt x="393204" y="6102626"/>
                  <a:pt x="393204" y="6102626"/>
                </a:cubicBezTo>
                <a:lnTo>
                  <a:pt x="786408" y="6102626"/>
                </a:lnTo>
                <a:close/>
                <a:moveTo>
                  <a:pt x="1179612" y="0"/>
                </a:moveTo>
                <a:lnTo>
                  <a:pt x="1179611" y="0"/>
                </a:lnTo>
                <a:cubicBezTo>
                  <a:pt x="1396772" y="0"/>
                  <a:pt x="1572816" y="176043"/>
                  <a:pt x="1572816" y="393204"/>
                </a:cubicBezTo>
                <a:cubicBezTo>
                  <a:pt x="1572816" y="610364"/>
                  <a:pt x="1396772" y="786408"/>
                  <a:pt x="1179612" y="786408"/>
                </a:cubicBezTo>
                <a:cubicBezTo>
                  <a:pt x="1179611" y="786408"/>
                  <a:pt x="1179611" y="786407"/>
                  <a:pt x="1179611" y="786407"/>
                </a:cubicBezTo>
                <a:lnTo>
                  <a:pt x="1179611" y="786408"/>
                </a:lnTo>
                <a:cubicBezTo>
                  <a:pt x="1071030" y="786408"/>
                  <a:pt x="983009" y="698386"/>
                  <a:pt x="983009" y="589806"/>
                </a:cubicBezTo>
                <a:cubicBezTo>
                  <a:pt x="983008" y="481225"/>
                  <a:pt x="1071030" y="393204"/>
                  <a:pt x="1179610" y="393204"/>
                </a:cubicBezTo>
                <a:lnTo>
                  <a:pt x="1572816" y="393204"/>
                </a:lnTo>
                <a:moveTo>
                  <a:pt x="5504856" y="786408"/>
                </a:moveTo>
                <a:lnTo>
                  <a:pt x="1179612" y="786408"/>
                </a:lnTo>
                <a:moveTo>
                  <a:pt x="393204" y="6102626"/>
                </a:moveTo>
                <a:lnTo>
                  <a:pt x="393203" y="6102626"/>
                </a:lnTo>
                <a:cubicBezTo>
                  <a:pt x="501784" y="6102626"/>
                  <a:pt x="589806" y="6190647"/>
                  <a:pt x="589806" y="6299228"/>
                </a:cubicBezTo>
                <a:cubicBezTo>
                  <a:pt x="589806" y="6407808"/>
                  <a:pt x="501784" y="6495830"/>
                  <a:pt x="393204" y="6495830"/>
                </a:cubicBezTo>
                <a:cubicBezTo>
                  <a:pt x="393203" y="6495830"/>
                  <a:pt x="393203" y="6495829"/>
                  <a:pt x="393203" y="6495829"/>
                </a:cubicBezTo>
                <a:lnTo>
                  <a:pt x="786408" y="6495830"/>
                </a:lnTo>
                <a:moveTo>
                  <a:pt x="393204" y="6889034"/>
                </a:moveTo>
                <a:lnTo>
                  <a:pt x="393204" y="6889034"/>
                </a:lnTo>
                <a:cubicBezTo>
                  <a:pt x="610364" y="6889033"/>
                  <a:pt x="786408" y="6712990"/>
                  <a:pt x="786408" y="6495830"/>
                </a:cubicBezTo>
                <a:lnTo>
                  <a:pt x="786408" y="6102626"/>
                </a:lnTo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9220" name="Freeform 3"/>
          <p:cNvSpPr>
            <a:spLocks/>
          </p:cNvSpPr>
          <p:nvPr/>
        </p:nvSpPr>
        <p:spPr bwMode="auto">
          <a:xfrm>
            <a:off x="2546350" y="2543176"/>
            <a:ext cx="1100138" cy="1795463"/>
          </a:xfrm>
          <a:custGeom>
            <a:avLst/>
            <a:gdLst>
              <a:gd name="T0" fmla="*/ 394226 w 1100757"/>
              <a:gd name="T1" fmla="*/ 612400 h 1795887"/>
              <a:gd name="T2" fmla="*/ 573419 w 1100757"/>
              <a:gd name="T3" fmla="*/ 576551 h 1795887"/>
              <a:gd name="T4" fmla="*/ 627177 w 1100757"/>
              <a:gd name="T5" fmla="*/ 684101 h 1795887"/>
              <a:gd name="T6" fmla="*/ 555499 w 1100757"/>
              <a:gd name="T7" fmla="*/ 917128 h 1795887"/>
              <a:gd name="T8" fmla="*/ 394226 w 1100757"/>
              <a:gd name="T9" fmla="*/ 845428 h 1795887"/>
              <a:gd name="T10" fmla="*/ 232952 w 1100757"/>
              <a:gd name="T11" fmla="*/ 684101 h 1795887"/>
              <a:gd name="T12" fmla="*/ 89598 w 1100757"/>
              <a:gd name="T13" fmla="*/ 558625 h 1795887"/>
              <a:gd name="T14" fmla="*/ 17920 w 1100757"/>
              <a:gd name="T15" fmla="*/ 343523 h 1795887"/>
              <a:gd name="T16" fmla="*/ 17920 w 1100757"/>
              <a:gd name="T17" fmla="*/ 182197 h 1795887"/>
              <a:gd name="T18" fmla="*/ 143355 w 1100757"/>
              <a:gd name="T19" fmla="*/ 92571 h 1795887"/>
              <a:gd name="T20" fmla="*/ 268791 w 1100757"/>
              <a:gd name="T21" fmla="*/ 182197 h 1795887"/>
              <a:gd name="T22" fmla="*/ 394226 w 1100757"/>
              <a:gd name="T23" fmla="*/ 486925 h 1795887"/>
              <a:gd name="T24" fmla="*/ 447984 w 1100757"/>
              <a:gd name="T25" fmla="*/ 20870 h 1795887"/>
              <a:gd name="T26" fmla="*/ 698855 w 1100757"/>
              <a:gd name="T27" fmla="*/ 20870 h 1795887"/>
              <a:gd name="T28" fmla="*/ 698855 w 1100757"/>
              <a:gd name="T29" fmla="*/ 343523 h 1795887"/>
              <a:gd name="T30" fmla="*/ 627177 w 1100757"/>
              <a:gd name="T31" fmla="*/ 451074 h 1795887"/>
              <a:gd name="T32" fmla="*/ 537581 w 1100757"/>
              <a:gd name="T33" fmla="*/ 522775 h 1795887"/>
              <a:gd name="T34" fmla="*/ 663016 w 1100757"/>
              <a:gd name="T35" fmla="*/ 397299 h 1795887"/>
              <a:gd name="T36" fmla="*/ 895967 w 1100757"/>
              <a:gd name="T37" fmla="*/ 361449 h 1795887"/>
              <a:gd name="T38" fmla="*/ 1021402 w 1100757"/>
              <a:gd name="T39" fmla="*/ 415224 h 1795887"/>
              <a:gd name="T40" fmla="*/ 1057241 w 1100757"/>
              <a:gd name="T41" fmla="*/ 702027 h 1795887"/>
              <a:gd name="T42" fmla="*/ 698855 w 1100757"/>
              <a:gd name="T43" fmla="*/ 702027 h 1795887"/>
              <a:gd name="T44" fmla="*/ 591338 w 1100757"/>
              <a:gd name="T45" fmla="*/ 666177 h 1795887"/>
              <a:gd name="T46" fmla="*/ 698855 w 1100757"/>
              <a:gd name="T47" fmla="*/ 702027 h 1795887"/>
              <a:gd name="T48" fmla="*/ 842209 w 1100757"/>
              <a:gd name="T49" fmla="*/ 809578 h 1795887"/>
              <a:gd name="T50" fmla="*/ 1003483 w 1100757"/>
              <a:gd name="T51" fmla="*/ 1024680 h 1795887"/>
              <a:gd name="T52" fmla="*/ 824289 w 1100757"/>
              <a:gd name="T53" fmla="*/ 1293558 h 1795887"/>
              <a:gd name="T54" fmla="*/ 716774 w 1100757"/>
              <a:gd name="T55" fmla="*/ 1168081 h 1795887"/>
              <a:gd name="T56" fmla="*/ 645096 w 1100757"/>
              <a:gd name="T57" fmla="*/ 1006755 h 1795887"/>
              <a:gd name="T58" fmla="*/ 573419 w 1100757"/>
              <a:gd name="T59" fmla="*/ 1580361 h 1795887"/>
              <a:gd name="T60" fmla="*/ 394226 w 1100757"/>
              <a:gd name="T61" fmla="*/ 1795463 h 1795887"/>
              <a:gd name="T62" fmla="*/ 340467 w 1100757"/>
              <a:gd name="T63" fmla="*/ 1687911 h 1795887"/>
              <a:gd name="T64" fmla="*/ 340467 w 1100757"/>
              <a:gd name="T65" fmla="*/ 1221856 h 1795887"/>
              <a:gd name="T66" fmla="*/ 394226 w 1100757"/>
              <a:gd name="T67" fmla="*/ 1024680 h 1795887"/>
              <a:gd name="T68" fmla="*/ 376306 w 1100757"/>
              <a:gd name="T69" fmla="*/ 1132231 h 1795887"/>
              <a:gd name="T70" fmla="*/ 197113 w 1100757"/>
              <a:gd name="T71" fmla="*/ 1275633 h 1795887"/>
              <a:gd name="T72" fmla="*/ 89598 w 1100757"/>
              <a:gd name="T73" fmla="*/ 1275633 h 1795887"/>
              <a:gd name="T74" fmla="*/ 125435 w 1100757"/>
              <a:gd name="T75" fmla="*/ 827503 h 1795887"/>
              <a:gd name="T76" fmla="*/ 322549 w 1100757"/>
              <a:gd name="T77" fmla="*/ 702027 h 179588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00757"/>
              <a:gd name="T118" fmla="*/ 0 h 1795887"/>
              <a:gd name="T119" fmla="*/ 1100757 w 1100757"/>
              <a:gd name="T120" fmla="*/ 1795887 h 179588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00757" h="1795887">
                <a:moveTo>
                  <a:pt x="394448" y="791840"/>
                </a:moveTo>
                <a:cubicBezTo>
                  <a:pt x="371490" y="722968"/>
                  <a:pt x="355205" y="700841"/>
                  <a:pt x="394448" y="612545"/>
                </a:cubicBezTo>
                <a:cubicBezTo>
                  <a:pt x="406537" y="585346"/>
                  <a:pt x="478159" y="566712"/>
                  <a:pt x="502024" y="558757"/>
                </a:cubicBezTo>
                <a:cubicBezTo>
                  <a:pt x="525930" y="564734"/>
                  <a:pt x="554500" y="561293"/>
                  <a:pt x="573742" y="576687"/>
                </a:cubicBezTo>
                <a:cubicBezTo>
                  <a:pt x="588500" y="588493"/>
                  <a:pt x="583219" y="613571"/>
                  <a:pt x="591671" y="630475"/>
                </a:cubicBezTo>
                <a:cubicBezTo>
                  <a:pt x="601308" y="649749"/>
                  <a:pt x="615577" y="666334"/>
                  <a:pt x="627530" y="684263"/>
                </a:cubicBezTo>
                <a:cubicBezTo>
                  <a:pt x="621553" y="750004"/>
                  <a:pt x="629013" y="818394"/>
                  <a:pt x="609600" y="881487"/>
                </a:cubicBezTo>
                <a:cubicBezTo>
                  <a:pt x="603263" y="902082"/>
                  <a:pt x="575503" y="908593"/>
                  <a:pt x="555812" y="917345"/>
                </a:cubicBezTo>
                <a:cubicBezTo>
                  <a:pt x="521271" y="932696"/>
                  <a:pt x="448236" y="953204"/>
                  <a:pt x="448236" y="953204"/>
                </a:cubicBezTo>
                <a:cubicBezTo>
                  <a:pt x="415999" y="904849"/>
                  <a:pt x="406820" y="901302"/>
                  <a:pt x="394448" y="845628"/>
                </a:cubicBezTo>
                <a:cubicBezTo>
                  <a:pt x="386562" y="810140"/>
                  <a:pt x="392776" y="770567"/>
                  <a:pt x="376518" y="738051"/>
                </a:cubicBezTo>
                <a:cubicBezTo>
                  <a:pt x="356000" y="697015"/>
                  <a:pt x="260949" y="689836"/>
                  <a:pt x="233083" y="684263"/>
                </a:cubicBezTo>
                <a:cubicBezTo>
                  <a:pt x="89648" y="588639"/>
                  <a:pt x="262965" y="714145"/>
                  <a:pt x="143436" y="594616"/>
                </a:cubicBezTo>
                <a:cubicBezTo>
                  <a:pt x="128199" y="579379"/>
                  <a:pt x="107577" y="570710"/>
                  <a:pt x="89648" y="558757"/>
                </a:cubicBezTo>
                <a:lnTo>
                  <a:pt x="35859" y="397393"/>
                </a:lnTo>
                <a:cubicBezTo>
                  <a:pt x="29882" y="379463"/>
                  <a:pt x="22514" y="361939"/>
                  <a:pt x="17930" y="343604"/>
                </a:cubicBezTo>
                <a:lnTo>
                  <a:pt x="0" y="271887"/>
                </a:lnTo>
                <a:cubicBezTo>
                  <a:pt x="5977" y="242005"/>
                  <a:pt x="10539" y="211804"/>
                  <a:pt x="17930" y="182240"/>
                </a:cubicBezTo>
                <a:cubicBezTo>
                  <a:pt x="22514" y="163905"/>
                  <a:pt x="20480" y="139436"/>
                  <a:pt x="35859" y="128451"/>
                </a:cubicBezTo>
                <a:cubicBezTo>
                  <a:pt x="66617" y="106481"/>
                  <a:pt x="143436" y="92593"/>
                  <a:pt x="143436" y="92593"/>
                </a:cubicBezTo>
                <a:cubicBezTo>
                  <a:pt x="179295" y="104546"/>
                  <a:pt x="239059" y="92592"/>
                  <a:pt x="251012" y="128451"/>
                </a:cubicBezTo>
                <a:cubicBezTo>
                  <a:pt x="256989" y="146381"/>
                  <a:pt x="259764" y="165719"/>
                  <a:pt x="268942" y="182240"/>
                </a:cubicBezTo>
                <a:cubicBezTo>
                  <a:pt x="289872" y="219913"/>
                  <a:pt x="327031" y="248931"/>
                  <a:pt x="340659" y="289816"/>
                </a:cubicBezTo>
                <a:cubicBezTo>
                  <a:pt x="386155" y="426303"/>
                  <a:pt x="369105" y="360328"/>
                  <a:pt x="394448" y="487040"/>
                </a:cubicBezTo>
                <a:cubicBezTo>
                  <a:pt x="400424" y="367510"/>
                  <a:pt x="398659" y="247341"/>
                  <a:pt x="412377" y="128451"/>
                </a:cubicBezTo>
                <a:cubicBezTo>
                  <a:pt x="416710" y="90902"/>
                  <a:pt x="412377" y="32828"/>
                  <a:pt x="448236" y="20875"/>
                </a:cubicBezTo>
                <a:lnTo>
                  <a:pt x="502024" y="2945"/>
                </a:lnTo>
                <a:cubicBezTo>
                  <a:pt x="567765" y="8922"/>
                  <a:pt x="636623" y="0"/>
                  <a:pt x="699248" y="20875"/>
                </a:cubicBezTo>
                <a:cubicBezTo>
                  <a:pt x="717177" y="26851"/>
                  <a:pt x="717177" y="55764"/>
                  <a:pt x="717177" y="74663"/>
                </a:cubicBezTo>
                <a:cubicBezTo>
                  <a:pt x="717177" y="164509"/>
                  <a:pt x="709170" y="254308"/>
                  <a:pt x="699248" y="343604"/>
                </a:cubicBezTo>
                <a:cubicBezTo>
                  <a:pt x="697161" y="362388"/>
                  <a:pt x="691802" y="381668"/>
                  <a:pt x="681318" y="397393"/>
                </a:cubicBezTo>
                <a:cubicBezTo>
                  <a:pt x="667253" y="418490"/>
                  <a:pt x="648627" y="437116"/>
                  <a:pt x="627530" y="451181"/>
                </a:cubicBezTo>
                <a:cubicBezTo>
                  <a:pt x="611805" y="461664"/>
                  <a:pt x="591671" y="463134"/>
                  <a:pt x="573742" y="469110"/>
                </a:cubicBezTo>
                <a:cubicBezTo>
                  <a:pt x="561789" y="487039"/>
                  <a:pt x="553120" y="538135"/>
                  <a:pt x="537883" y="522898"/>
                </a:cubicBezTo>
                <a:cubicBezTo>
                  <a:pt x="520458" y="505474"/>
                  <a:pt x="542143" y="471684"/>
                  <a:pt x="555812" y="451181"/>
                </a:cubicBezTo>
                <a:cubicBezTo>
                  <a:pt x="575674" y="421388"/>
                  <a:pt x="632705" y="407621"/>
                  <a:pt x="663389" y="397393"/>
                </a:cubicBezTo>
                <a:cubicBezTo>
                  <a:pt x="681318" y="385440"/>
                  <a:pt x="697371" y="370022"/>
                  <a:pt x="717177" y="361534"/>
                </a:cubicBezTo>
                <a:cubicBezTo>
                  <a:pt x="792068" y="329437"/>
                  <a:pt x="811937" y="347445"/>
                  <a:pt x="896471" y="361534"/>
                </a:cubicBezTo>
                <a:cubicBezTo>
                  <a:pt x="914400" y="373487"/>
                  <a:pt x="930453" y="388905"/>
                  <a:pt x="950259" y="397393"/>
                </a:cubicBezTo>
                <a:cubicBezTo>
                  <a:pt x="972908" y="407100"/>
                  <a:pt x="1001474" y="401653"/>
                  <a:pt x="1021977" y="415322"/>
                </a:cubicBezTo>
                <a:cubicBezTo>
                  <a:pt x="1039906" y="427275"/>
                  <a:pt x="1045883" y="451181"/>
                  <a:pt x="1057836" y="469110"/>
                </a:cubicBezTo>
                <a:cubicBezTo>
                  <a:pt x="1087486" y="558062"/>
                  <a:pt x="1100757" y="573429"/>
                  <a:pt x="1057836" y="702193"/>
                </a:cubicBezTo>
                <a:cubicBezTo>
                  <a:pt x="1049147" y="728259"/>
                  <a:pt x="971142" y="749020"/>
                  <a:pt x="950259" y="755981"/>
                </a:cubicBezTo>
                <a:cubicBezTo>
                  <a:pt x="769321" y="733363"/>
                  <a:pt x="852532" y="753287"/>
                  <a:pt x="699248" y="702193"/>
                </a:cubicBezTo>
                <a:lnTo>
                  <a:pt x="645459" y="684263"/>
                </a:lnTo>
                <a:lnTo>
                  <a:pt x="591671" y="666334"/>
                </a:lnTo>
                <a:lnTo>
                  <a:pt x="645459" y="684263"/>
                </a:lnTo>
                <a:lnTo>
                  <a:pt x="699248" y="702193"/>
                </a:lnTo>
                <a:lnTo>
                  <a:pt x="753036" y="720122"/>
                </a:lnTo>
                <a:cubicBezTo>
                  <a:pt x="896471" y="815746"/>
                  <a:pt x="723154" y="690240"/>
                  <a:pt x="842683" y="809769"/>
                </a:cubicBezTo>
                <a:cubicBezTo>
                  <a:pt x="863813" y="830899"/>
                  <a:pt x="894547" y="841223"/>
                  <a:pt x="914400" y="863557"/>
                </a:cubicBezTo>
                <a:cubicBezTo>
                  <a:pt x="968468" y="924384"/>
                  <a:pt x="984826" y="957645"/>
                  <a:pt x="1004048" y="1024922"/>
                </a:cubicBezTo>
                <a:cubicBezTo>
                  <a:pt x="1010818" y="1048616"/>
                  <a:pt x="1016001" y="1072734"/>
                  <a:pt x="1021977" y="1096640"/>
                </a:cubicBezTo>
                <a:cubicBezTo>
                  <a:pt x="1000392" y="1355667"/>
                  <a:pt x="1074546" y="1332293"/>
                  <a:pt x="824753" y="1293863"/>
                </a:cubicBezTo>
                <a:cubicBezTo>
                  <a:pt x="806074" y="1290989"/>
                  <a:pt x="788894" y="1281910"/>
                  <a:pt x="770965" y="1275934"/>
                </a:cubicBezTo>
                <a:cubicBezTo>
                  <a:pt x="725901" y="1140737"/>
                  <a:pt x="786689" y="1307381"/>
                  <a:pt x="717177" y="1168357"/>
                </a:cubicBezTo>
                <a:cubicBezTo>
                  <a:pt x="708725" y="1151453"/>
                  <a:pt x="707700" y="1131473"/>
                  <a:pt x="699248" y="1114569"/>
                </a:cubicBezTo>
                <a:cubicBezTo>
                  <a:pt x="629731" y="975535"/>
                  <a:pt x="690529" y="1142197"/>
                  <a:pt x="645459" y="1006993"/>
                </a:cubicBezTo>
                <a:cubicBezTo>
                  <a:pt x="639483" y="965158"/>
                  <a:pt x="631040" y="839373"/>
                  <a:pt x="627530" y="881487"/>
                </a:cubicBezTo>
                <a:cubicBezTo>
                  <a:pt x="600585" y="1204828"/>
                  <a:pt x="656531" y="1332369"/>
                  <a:pt x="573742" y="1580734"/>
                </a:cubicBezTo>
                <a:cubicBezTo>
                  <a:pt x="555988" y="1633995"/>
                  <a:pt x="544644" y="1699478"/>
                  <a:pt x="502024" y="1742098"/>
                </a:cubicBezTo>
                <a:cubicBezTo>
                  <a:pt x="467267" y="1776855"/>
                  <a:pt x="438195" y="1781304"/>
                  <a:pt x="394448" y="1795887"/>
                </a:cubicBezTo>
                <a:cubicBezTo>
                  <a:pt x="388471" y="1777957"/>
                  <a:pt x="384970" y="1759002"/>
                  <a:pt x="376518" y="1742098"/>
                </a:cubicBezTo>
                <a:cubicBezTo>
                  <a:pt x="366881" y="1722825"/>
                  <a:pt x="346329" y="1709099"/>
                  <a:pt x="340659" y="1688310"/>
                </a:cubicBezTo>
                <a:cubicBezTo>
                  <a:pt x="327981" y="1641824"/>
                  <a:pt x="328706" y="1592687"/>
                  <a:pt x="322730" y="1544875"/>
                </a:cubicBezTo>
                <a:cubicBezTo>
                  <a:pt x="328706" y="1437298"/>
                  <a:pt x="330444" y="1329402"/>
                  <a:pt x="340659" y="1222145"/>
                </a:cubicBezTo>
                <a:cubicBezTo>
                  <a:pt x="342451" y="1203331"/>
                  <a:pt x="354005" y="1186692"/>
                  <a:pt x="358589" y="1168357"/>
                </a:cubicBezTo>
                <a:cubicBezTo>
                  <a:pt x="368821" y="1127431"/>
                  <a:pt x="373953" y="1065912"/>
                  <a:pt x="394448" y="1024922"/>
                </a:cubicBezTo>
                <a:cubicBezTo>
                  <a:pt x="404085" y="1005649"/>
                  <a:pt x="418353" y="989063"/>
                  <a:pt x="430306" y="971134"/>
                </a:cubicBezTo>
                <a:cubicBezTo>
                  <a:pt x="397020" y="1170856"/>
                  <a:pt x="439546" y="1006442"/>
                  <a:pt x="376518" y="1132498"/>
                </a:cubicBezTo>
                <a:cubicBezTo>
                  <a:pt x="368066" y="1149402"/>
                  <a:pt x="371953" y="1172923"/>
                  <a:pt x="358589" y="1186287"/>
                </a:cubicBezTo>
                <a:cubicBezTo>
                  <a:pt x="245529" y="1299347"/>
                  <a:pt x="287406" y="1230842"/>
                  <a:pt x="197224" y="1275934"/>
                </a:cubicBezTo>
                <a:cubicBezTo>
                  <a:pt x="177951" y="1285571"/>
                  <a:pt x="161365" y="1299840"/>
                  <a:pt x="143436" y="1311793"/>
                </a:cubicBezTo>
                <a:cubicBezTo>
                  <a:pt x="125507" y="1299840"/>
                  <a:pt x="104885" y="1291171"/>
                  <a:pt x="89648" y="1275934"/>
                </a:cubicBezTo>
                <a:cubicBezTo>
                  <a:pt x="2304" y="1188589"/>
                  <a:pt x="59227" y="1071864"/>
                  <a:pt x="71718" y="953204"/>
                </a:cubicBezTo>
                <a:cubicBezTo>
                  <a:pt x="76003" y="912494"/>
                  <a:pt x="92482" y="856594"/>
                  <a:pt x="125506" y="827698"/>
                </a:cubicBezTo>
                <a:cubicBezTo>
                  <a:pt x="157940" y="799318"/>
                  <a:pt x="202609" y="786455"/>
                  <a:pt x="233083" y="755981"/>
                </a:cubicBezTo>
                <a:cubicBezTo>
                  <a:pt x="295323" y="693741"/>
                  <a:pt x="261515" y="702193"/>
                  <a:pt x="322730" y="70219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9221" name="Freeform 4"/>
          <p:cNvSpPr>
            <a:spLocks/>
          </p:cNvSpPr>
          <p:nvPr/>
        </p:nvSpPr>
        <p:spPr bwMode="auto">
          <a:xfrm>
            <a:off x="3352801" y="3316289"/>
            <a:ext cx="1057275" cy="2420937"/>
          </a:xfrm>
          <a:custGeom>
            <a:avLst/>
            <a:gdLst>
              <a:gd name="T0" fmla="*/ 107579 w 1057247"/>
              <a:gd name="T1" fmla="*/ 35866 h 2420471"/>
              <a:gd name="T2" fmla="*/ 233088 w 1057247"/>
              <a:gd name="T3" fmla="*/ 251060 h 2420471"/>
              <a:gd name="T4" fmla="*/ 286879 w 1057247"/>
              <a:gd name="T5" fmla="*/ 537987 h 2420471"/>
              <a:gd name="T6" fmla="*/ 215159 w 1057247"/>
              <a:gd name="T7" fmla="*/ 1058039 h 2420471"/>
              <a:gd name="T8" fmla="*/ 161369 w 1057247"/>
              <a:gd name="T9" fmla="*/ 1165636 h 2420471"/>
              <a:gd name="T10" fmla="*/ 53789 w 1057247"/>
              <a:gd name="T11" fmla="*/ 1398763 h 2420471"/>
              <a:gd name="T12" fmla="*/ 35860 w 1057247"/>
              <a:gd name="T13" fmla="*/ 2044347 h 2420471"/>
              <a:gd name="T14" fmla="*/ 143439 w 1057247"/>
              <a:gd name="T15" fmla="*/ 2259542 h 2420471"/>
              <a:gd name="T16" fmla="*/ 519967 w 1057247"/>
              <a:gd name="T17" fmla="*/ 2403004 h 2420471"/>
              <a:gd name="T18" fmla="*/ 251019 w 1057247"/>
              <a:gd name="T19" fmla="*/ 2385072 h 2420471"/>
              <a:gd name="T20" fmla="*/ 161369 w 1057247"/>
              <a:gd name="T21" fmla="*/ 2277473 h 2420471"/>
              <a:gd name="T22" fmla="*/ 89649 w 1057247"/>
              <a:gd name="T23" fmla="*/ 2044347 h 2420471"/>
              <a:gd name="T24" fmla="*/ 197229 w 1057247"/>
              <a:gd name="T25" fmla="*/ 1667756 h 2420471"/>
              <a:gd name="T26" fmla="*/ 340668 w 1057247"/>
              <a:gd name="T27" fmla="*/ 1578092 h 2420471"/>
              <a:gd name="T28" fmla="*/ 573756 w 1057247"/>
              <a:gd name="T29" fmla="*/ 1685689 h 2420471"/>
              <a:gd name="T30" fmla="*/ 537896 w 1057247"/>
              <a:gd name="T31" fmla="*/ 1882950 h 2420471"/>
              <a:gd name="T32" fmla="*/ 699266 w 1057247"/>
              <a:gd name="T33" fmla="*/ 1918816 h 2420471"/>
              <a:gd name="T34" fmla="*/ 555827 w 1057247"/>
              <a:gd name="T35" fmla="*/ 1685689 h 2420471"/>
              <a:gd name="T36" fmla="*/ 430317 w 1057247"/>
              <a:gd name="T37" fmla="*/ 1380831 h 2420471"/>
              <a:gd name="T38" fmla="*/ 573756 w 1057247"/>
              <a:gd name="T39" fmla="*/ 1183569 h 2420471"/>
              <a:gd name="T40" fmla="*/ 627546 w 1057247"/>
              <a:gd name="T41" fmla="*/ 1667756 h 2420471"/>
              <a:gd name="T42" fmla="*/ 663406 w 1057247"/>
              <a:gd name="T43" fmla="*/ 1470495 h 2420471"/>
              <a:gd name="T44" fmla="*/ 806845 w 1057247"/>
              <a:gd name="T45" fmla="*/ 1327032 h 2420471"/>
              <a:gd name="T46" fmla="*/ 914424 w 1057247"/>
              <a:gd name="T47" fmla="*/ 1344965 h 2420471"/>
              <a:gd name="T48" fmla="*/ 932354 w 1057247"/>
              <a:gd name="T49" fmla="*/ 1631891 h 2420471"/>
              <a:gd name="T50" fmla="*/ 681336 w 1057247"/>
              <a:gd name="T51" fmla="*/ 1793286 h 2420471"/>
              <a:gd name="T52" fmla="*/ 806845 w 1057247"/>
              <a:gd name="T53" fmla="*/ 1757421 h 2420471"/>
              <a:gd name="T54" fmla="*/ 1004074 w 1057247"/>
              <a:gd name="T55" fmla="*/ 1793286 h 2420471"/>
              <a:gd name="T56" fmla="*/ 950284 w 1057247"/>
              <a:gd name="T57" fmla="*/ 2080212 h 2420471"/>
              <a:gd name="T58" fmla="*/ 770985 w 1057247"/>
              <a:gd name="T59" fmla="*/ 2026414 h 2420471"/>
              <a:gd name="T60" fmla="*/ 717195 w 1057247"/>
              <a:gd name="T61" fmla="*/ 1865018 h 2420471"/>
              <a:gd name="T62" fmla="*/ 609616 w 1057247"/>
              <a:gd name="T63" fmla="*/ 2313340 h 2420471"/>
              <a:gd name="T64" fmla="*/ 484107 w 1057247"/>
              <a:gd name="T65" fmla="*/ 2134012 h 2420471"/>
              <a:gd name="T66" fmla="*/ 519967 w 1057247"/>
              <a:gd name="T67" fmla="*/ 1954682 h 2420471"/>
              <a:gd name="T68" fmla="*/ 484107 w 1057247"/>
              <a:gd name="T69" fmla="*/ 2044347 h 2420471"/>
              <a:gd name="T70" fmla="*/ 268948 w 1057247"/>
              <a:gd name="T71" fmla="*/ 1847086 h 2420471"/>
              <a:gd name="T72" fmla="*/ 358597 w 1057247"/>
              <a:gd name="T73" fmla="*/ 1775354 h 2420471"/>
              <a:gd name="T74" fmla="*/ 394457 w 1057247"/>
              <a:gd name="T75" fmla="*/ 1793286 h 2420471"/>
              <a:gd name="T76" fmla="*/ 286879 w 1057247"/>
              <a:gd name="T77" fmla="*/ 1667756 h 2420471"/>
              <a:gd name="T78" fmla="*/ 268948 w 1057247"/>
              <a:gd name="T79" fmla="*/ 1416697 h 2420471"/>
              <a:gd name="T80" fmla="*/ 430317 w 1057247"/>
              <a:gd name="T81" fmla="*/ 1434629 h 2420471"/>
              <a:gd name="T82" fmla="*/ 537896 w 1057247"/>
              <a:gd name="T83" fmla="*/ 1631891 h 242047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57247"/>
              <a:gd name="T127" fmla="*/ 0 h 2420471"/>
              <a:gd name="T128" fmla="*/ 1057247 w 1057247"/>
              <a:gd name="T129" fmla="*/ 2420471 h 242047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57247" h="2420471">
                <a:moveTo>
                  <a:pt x="0" y="0"/>
                </a:moveTo>
                <a:cubicBezTo>
                  <a:pt x="35859" y="11953"/>
                  <a:pt x="86609" y="4409"/>
                  <a:pt x="107576" y="35859"/>
                </a:cubicBezTo>
                <a:cubicBezTo>
                  <a:pt x="131482" y="71718"/>
                  <a:pt x="165665" y="102550"/>
                  <a:pt x="179294" y="143435"/>
                </a:cubicBezTo>
                <a:cubicBezTo>
                  <a:pt x="204038" y="217666"/>
                  <a:pt x="186741" y="181499"/>
                  <a:pt x="233082" y="251012"/>
                </a:cubicBezTo>
                <a:cubicBezTo>
                  <a:pt x="239059" y="274918"/>
                  <a:pt x="246471" y="298510"/>
                  <a:pt x="251012" y="322730"/>
                </a:cubicBezTo>
                <a:cubicBezTo>
                  <a:pt x="264411" y="394192"/>
                  <a:pt x="286871" y="537883"/>
                  <a:pt x="286871" y="537883"/>
                </a:cubicBezTo>
                <a:cubicBezTo>
                  <a:pt x="280894" y="645459"/>
                  <a:pt x="278275" y="753275"/>
                  <a:pt x="268941" y="860612"/>
                </a:cubicBezTo>
                <a:cubicBezTo>
                  <a:pt x="262978" y="929189"/>
                  <a:pt x="236613" y="993455"/>
                  <a:pt x="215153" y="1057835"/>
                </a:cubicBezTo>
                <a:cubicBezTo>
                  <a:pt x="209176" y="1075765"/>
                  <a:pt x="207708" y="1095899"/>
                  <a:pt x="197224" y="1111624"/>
                </a:cubicBezTo>
                <a:cubicBezTo>
                  <a:pt x="185271" y="1129553"/>
                  <a:pt x="170117" y="1145721"/>
                  <a:pt x="161365" y="1165412"/>
                </a:cubicBezTo>
                <a:cubicBezTo>
                  <a:pt x="146014" y="1199953"/>
                  <a:pt x="146473" y="1241538"/>
                  <a:pt x="125506" y="1272988"/>
                </a:cubicBezTo>
                <a:cubicBezTo>
                  <a:pt x="74821" y="1349016"/>
                  <a:pt x="99284" y="1307503"/>
                  <a:pt x="53788" y="1398494"/>
                </a:cubicBezTo>
                <a:cubicBezTo>
                  <a:pt x="47960" y="1427637"/>
                  <a:pt x="17929" y="1572784"/>
                  <a:pt x="17929" y="1595718"/>
                </a:cubicBezTo>
                <a:cubicBezTo>
                  <a:pt x="17929" y="1745249"/>
                  <a:pt x="21455" y="1895117"/>
                  <a:pt x="35859" y="2043953"/>
                </a:cubicBezTo>
                <a:cubicBezTo>
                  <a:pt x="39500" y="2081576"/>
                  <a:pt x="50751" y="2120081"/>
                  <a:pt x="71718" y="2151531"/>
                </a:cubicBezTo>
                <a:cubicBezTo>
                  <a:pt x="95624" y="2187389"/>
                  <a:pt x="112961" y="2228633"/>
                  <a:pt x="143435" y="2259107"/>
                </a:cubicBezTo>
                <a:cubicBezTo>
                  <a:pt x="177212" y="2292883"/>
                  <a:pt x="206082" y="2328785"/>
                  <a:pt x="251012" y="2348753"/>
                </a:cubicBezTo>
                <a:cubicBezTo>
                  <a:pt x="356958" y="2395841"/>
                  <a:pt x="396866" y="2388865"/>
                  <a:pt x="519953" y="2402541"/>
                </a:cubicBezTo>
                <a:cubicBezTo>
                  <a:pt x="502024" y="2408519"/>
                  <a:pt x="485064" y="2420471"/>
                  <a:pt x="466165" y="2420471"/>
                </a:cubicBezTo>
                <a:cubicBezTo>
                  <a:pt x="346069" y="2420471"/>
                  <a:pt x="335171" y="2412665"/>
                  <a:pt x="251012" y="2384613"/>
                </a:cubicBezTo>
                <a:cubicBezTo>
                  <a:pt x="239059" y="2366683"/>
                  <a:pt x="228948" y="2347379"/>
                  <a:pt x="215153" y="2330825"/>
                </a:cubicBezTo>
                <a:cubicBezTo>
                  <a:pt x="198920" y="2311345"/>
                  <a:pt x="173679" y="2299201"/>
                  <a:pt x="161365" y="2277035"/>
                </a:cubicBezTo>
                <a:cubicBezTo>
                  <a:pt x="143009" y="2243993"/>
                  <a:pt x="137459" y="2205319"/>
                  <a:pt x="125506" y="2169459"/>
                </a:cubicBezTo>
                <a:cubicBezTo>
                  <a:pt x="99782" y="2092288"/>
                  <a:pt x="112161" y="2134013"/>
                  <a:pt x="89647" y="2043953"/>
                </a:cubicBezTo>
                <a:cubicBezTo>
                  <a:pt x="90920" y="2028682"/>
                  <a:pt x="89604" y="1839635"/>
                  <a:pt x="125506" y="1775012"/>
                </a:cubicBezTo>
                <a:cubicBezTo>
                  <a:pt x="146436" y="1737338"/>
                  <a:pt x="173318" y="1703294"/>
                  <a:pt x="197224" y="1667435"/>
                </a:cubicBezTo>
                <a:cubicBezTo>
                  <a:pt x="209177" y="1649506"/>
                  <a:pt x="212640" y="1620461"/>
                  <a:pt x="233082" y="1613647"/>
                </a:cubicBezTo>
                <a:lnTo>
                  <a:pt x="340659" y="1577788"/>
                </a:lnTo>
                <a:cubicBezTo>
                  <a:pt x="425507" y="1588394"/>
                  <a:pt x="479766" y="1573461"/>
                  <a:pt x="537882" y="1631577"/>
                </a:cubicBezTo>
                <a:cubicBezTo>
                  <a:pt x="553119" y="1646814"/>
                  <a:pt x="561788" y="1667436"/>
                  <a:pt x="573741" y="1685365"/>
                </a:cubicBezTo>
                <a:cubicBezTo>
                  <a:pt x="561788" y="1703294"/>
                  <a:pt x="547519" y="1719879"/>
                  <a:pt x="537882" y="1739153"/>
                </a:cubicBezTo>
                <a:cubicBezTo>
                  <a:pt x="517095" y="1780728"/>
                  <a:pt x="505317" y="1840719"/>
                  <a:pt x="537882" y="1882588"/>
                </a:cubicBezTo>
                <a:cubicBezTo>
                  <a:pt x="564341" y="1916607"/>
                  <a:pt x="645459" y="1954306"/>
                  <a:pt x="645459" y="1954306"/>
                </a:cubicBezTo>
                <a:cubicBezTo>
                  <a:pt x="663388" y="1942353"/>
                  <a:pt x="695970" y="1939745"/>
                  <a:pt x="699247" y="1918447"/>
                </a:cubicBezTo>
                <a:cubicBezTo>
                  <a:pt x="726214" y="1743163"/>
                  <a:pt x="709869" y="1749775"/>
                  <a:pt x="627529" y="1667435"/>
                </a:cubicBezTo>
                <a:cubicBezTo>
                  <a:pt x="603623" y="1673412"/>
                  <a:pt x="576708" y="1698425"/>
                  <a:pt x="555812" y="1685365"/>
                </a:cubicBezTo>
                <a:cubicBezTo>
                  <a:pt x="519266" y="1662524"/>
                  <a:pt x="484094" y="1577788"/>
                  <a:pt x="484094" y="1577788"/>
                </a:cubicBezTo>
                <a:cubicBezTo>
                  <a:pt x="438598" y="1441302"/>
                  <a:pt x="455648" y="1507276"/>
                  <a:pt x="430306" y="1380565"/>
                </a:cubicBezTo>
                <a:cubicBezTo>
                  <a:pt x="436909" y="1301331"/>
                  <a:pt x="382996" y="1127918"/>
                  <a:pt x="519953" y="1147483"/>
                </a:cubicBezTo>
                <a:cubicBezTo>
                  <a:pt x="541285" y="1150530"/>
                  <a:pt x="555812" y="1171388"/>
                  <a:pt x="573741" y="1183341"/>
                </a:cubicBezTo>
                <a:cubicBezTo>
                  <a:pt x="616414" y="1311361"/>
                  <a:pt x="588633" y="1259468"/>
                  <a:pt x="645459" y="1344706"/>
                </a:cubicBezTo>
                <a:cubicBezTo>
                  <a:pt x="639482" y="1452282"/>
                  <a:pt x="627529" y="1559693"/>
                  <a:pt x="627529" y="1667435"/>
                </a:cubicBezTo>
                <a:cubicBezTo>
                  <a:pt x="627529" y="1703788"/>
                  <a:pt x="638956" y="1595626"/>
                  <a:pt x="645459" y="1559859"/>
                </a:cubicBezTo>
                <a:cubicBezTo>
                  <a:pt x="650910" y="1529876"/>
                  <a:pt x="652688" y="1498746"/>
                  <a:pt x="663388" y="1470212"/>
                </a:cubicBezTo>
                <a:cubicBezTo>
                  <a:pt x="670954" y="1450036"/>
                  <a:pt x="685452" y="1432978"/>
                  <a:pt x="699247" y="1416424"/>
                </a:cubicBezTo>
                <a:cubicBezTo>
                  <a:pt x="727574" y="1382431"/>
                  <a:pt x="766524" y="1346927"/>
                  <a:pt x="806824" y="1326777"/>
                </a:cubicBezTo>
                <a:cubicBezTo>
                  <a:pt x="823728" y="1318325"/>
                  <a:pt x="842683" y="1314824"/>
                  <a:pt x="860612" y="1308847"/>
                </a:cubicBezTo>
                <a:cubicBezTo>
                  <a:pt x="878541" y="1320800"/>
                  <a:pt x="902979" y="1326433"/>
                  <a:pt x="914400" y="1344706"/>
                </a:cubicBezTo>
                <a:cubicBezTo>
                  <a:pt x="934433" y="1376759"/>
                  <a:pt x="950259" y="1452283"/>
                  <a:pt x="950259" y="1452283"/>
                </a:cubicBezTo>
                <a:cubicBezTo>
                  <a:pt x="944282" y="1512048"/>
                  <a:pt x="945835" y="1573052"/>
                  <a:pt x="932329" y="1631577"/>
                </a:cubicBezTo>
                <a:cubicBezTo>
                  <a:pt x="927484" y="1652573"/>
                  <a:pt x="912688" y="1671175"/>
                  <a:pt x="896471" y="1685365"/>
                </a:cubicBezTo>
                <a:cubicBezTo>
                  <a:pt x="810916" y="1760226"/>
                  <a:pt x="782882" y="1759087"/>
                  <a:pt x="681318" y="1792941"/>
                </a:cubicBezTo>
                <a:cubicBezTo>
                  <a:pt x="663389" y="1798917"/>
                  <a:pt x="716771" y="1779596"/>
                  <a:pt x="735106" y="1775012"/>
                </a:cubicBezTo>
                <a:lnTo>
                  <a:pt x="806824" y="1757083"/>
                </a:lnTo>
                <a:cubicBezTo>
                  <a:pt x="854636" y="1763059"/>
                  <a:pt x="902852" y="1766393"/>
                  <a:pt x="950259" y="1775012"/>
                </a:cubicBezTo>
                <a:cubicBezTo>
                  <a:pt x="968853" y="1778393"/>
                  <a:pt x="990683" y="1779577"/>
                  <a:pt x="1004047" y="1792941"/>
                </a:cubicBezTo>
                <a:cubicBezTo>
                  <a:pt x="1017411" y="1806305"/>
                  <a:pt x="1016000" y="1828800"/>
                  <a:pt x="1021976" y="1846730"/>
                </a:cubicBezTo>
                <a:cubicBezTo>
                  <a:pt x="1007382" y="2007262"/>
                  <a:pt x="1057247" y="2026318"/>
                  <a:pt x="950259" y="2079812"/>
                </a:cubicBezTo>
                <a:cubicBezTo>
                  <a:pt x="933355" y="2088264"/>
                  <a:pt x="914400" y="2091765"/>
                  <a:pt x="896471" y="2097741"/>
                </a:cubicBezTo>
                <a:cubicBezTo>
                  <a:pt x="812994" y="2081046"/>
                  <a:pt x="804424" y="2101307"/>
                  <a:pt x="770965" y="2026024"/>
                </a:cubicBezTo>
                <a:cubicBezTo>
                  <a:pt x="755613" y="1991483"/>
                  <a:pt x="747059" y="1954306"/>
                  <a:pt x="735106" y="1918447"/>
                </a:cubicBezTo>
                <a:lnTo>
                  <a:pt x="717176" y="1864659"/>
                </a:lnTo>
                <a:cubicBezTo>
                  <a:pt x="733723" y="1997029"/>
                  <a:pt x="754506" y="2083260"/>
                  <a:pt x="717176" y="2223247"/>
                </a:cubicBezTo>
                <a:cubicBezTo>
                  <a:pt x="709714" y="2251231"/>
                  <a:pt x="632167" y="2297849"/>
                  <a:pt x="609600" y="2312895"/>
                </a:cubicBezTo>
                <a:cubicBezTo>
                  <a:pt x="501211" y="2285799"/>
                  <a:pt x="545675" y="2318343"/>
                  <a:pt x="502024" y="2187389"/>
                </a:cubicBezTo>
                <a:lnTo>
                  <a:pt x="484094" y="2133601"/>
                </a:lnTo>
                <a:cubicBezTo>
                  <a:pt x="490071" y="2091765"/>
                  <a:pt x="493736" y="2049533"/>
                  <a:pt x="502024" y="2008094"/>
                </a:cubicBezTo>
                <a:cubicBezTo>
                  <a:pt x="505730" y="1989562"/>
                  <a:pt x="501054" y="1954306"/>
                  <a:pt x="519953" y="1954306"/>
                </a:cubicBezTo>
                <a:cubicBezTo>
                  <a:pt x="538852" y="1954306"/>
                  <a:pt x="531906" y="1990165"/>
                  <a:pt x="537882" y="2008094"/>
                </a:cubicBezTo>
                <a:cubicBezTo>
                  <a:pt x="519953" y="2020047"/>
                  <a:pt x="503367" y="2034316"/>
                  <a:pt x="484094" y="2043953"/>
                </a:cubicBezTo>
                <a:cubicBezTo>
                  <a:pt x="407635" y="2082183"/>
                  <a:pt x="366989" y="2054848"/>
                  <a:pt x="268941" y="2043953"/>
                </a:cubicBezTo>
                <a:cubicBezTo>
                  <a:pt x="240944" y="1959960"/>
                  <a:pt x="235490" y="1969384"/>
                  <a:pt x="268941" y="1846730"/>
                </a:cubicBezTo>
                <a:cubicBezTo>
                  <a:pt x="274611" y="1825941"/>
                  <a:pt x="287973" y="1806402"/>
                  <a:pt x="304800" y="1792941"/>
                </a:cubicBezTo>
                <a:cubicBezTo>
                  <a:pt x="319558" y="1781135"/>
                  <a:pt x="340659" y="1780988"/>
                  <a:pt x="358588" y="1775012"/>
                </a:cubicBezTo>
                <a:cubicBezTo>
                  <a:pt x="412376" y="1786965"/>
                  <a:pt x="470669" y="1786230"/>
                  <a:pt x="519953" y="1810871"/>
                </a:cubicBezTo>
                <a:cubicBezTo>
                  <a:pt x="557752" y="1829770"/>
                  <a:pt x="435886" y="1801229"/>
                  <a:pt x="394447" y="1792941"/>
                </a:cubicBezTo>
                <a:cubicBezTo>
                  <a:pt x="375915" y="1789235"/>
                  <a:pt x="358588" y="1780988"/>
                  <a:pt x="340659" y="1775012"/>
                </a:cubicBezTo>
                <a:cubicBezTo>
                  <a:pt x="237893" y="1620864"/>
                  <a:pt x="361101" y="1815897"/>
                  <a:pt x="286871" y="1667435"/>
                </a:cubicBezTo>
                <a:cubicBezTo>
                  <a:pt x="277234" y="1648161"/>
                  <a:pt x="262965" y="1631576"/>
                  <a:pt x="251012" y="1613647"/>
                </a:cubicBezTo>
                <a:cubicBezTo>
                  <a:pt x="256988" y="1547906"/>
                  <a:pt x="248066" y="1479049"/>
                  <a:pt x="268941" y="1416424"/>
                </a:cubicBezTo>
                <a:cubicBezTo>
                  <a:pt x="274917" y="1398495"/>
                  <a:pt x="303945" y="1396407"/>
                  <a:pt x="322729" y="1398494"/>
                </a:cubicBezTo>
                <a:cubicBezTo>
                  <a:pt x="360297" y="1402668"/>
                  <a:pt x="430306" y="1434353"/>
                  <a:pt x="430306" y="1434353"/>
                </a:cubicBezTo>
                <a:cubicBezTo>
                  <a:pt x="454212" y="1470212"/>
                  <a:pt x="488396" y="1501044"/>
                  <a:pt x="502024" y="1541930"/>
                </a:cubicBezTo>
                <a:cubicBezTo>
                  <a:pt x="524179" y="1608396"/>
                  <a:pt x="511501" y="1578814"/>
                  <a:pt x="537882" y="1631577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9222" name="Freeform 5"/>
          <p:cNvSpPr>
            <a:spLocks/>
          </p:cNvSpPr>
          <p:nvPr/>
        </p:nvSpPr>
        <p:spPr bwMode="auto">
          <a:xfrm>
            <a:off x="3675064" y="2349501"/>
            <a:ext cx="1804987" cy="2106613"/>
          </a:xfrm>
          <a:custGeom>
            <a:avLst/>
            <a:gdLst>
              <a:gd name="T0" fmla="*/ 902245 w 1805237"/>
              <a:gd name="T1" fmla="*/ 0 h 2106479"/>
              <a:gd name="T2" fmla="*/ 1804489 w 1805237"/>
              <a:gd name="T3" fmla="*/ 1053442 h 2106479"/>
              <a:gd name="T4" fmla="*/ 902245 w 1805237"/>
              <a:gd name="T5" fmla="*/ 2106881 h 2106479"/>
              <a:gd name="T6" fmla="*/ 0 w 1805237"/>
              <a:gd name="T7" fmla="*/ 1053442 h 2106479"/>
              <a:gd name="T8" fmla="*/ 13753 w 1805237"/>
              <a:gd name="T9" fmla="*/ 2092421 h 2106479"/>
              <a:gd name="T10" fmla="*/ 125675 w 1805237"/>
              <a:gd name="T11" fmla="*/ 1999097 h 2106479"/>
              <a:gd name="T12" fmla="*/ 200287 w 1805237"/>
              <a:gd name="T13" fmla="*/ 1943103 h 2106479"/>
              <a:gd name="T14" fmla="*/ 256249 w 1805237"/>
              <a:gd name="T15" fmla="*/ 1887109 h 2106479"/>
              <a:gd name="T16" fmla="*/ 386823 w 1805237"/>
              <a:gd name="T17" fmla="*/ 1793785 h 2106479"/>
              <a:gd name="T18" fmla="*/ 480091 w 1805237"/>
              <a:gd name="T19" fmla="*/ 1719125 h 2106479"/>
              <a:gd name="T20" fmla="*/ 573359 w 1805237"/>
              <a:gd name="T21" fmla="*/ 1625801 h 2106479"/>
              <a:gd name="T22" fmla="*/ 647972 w 1805237"/>
              <a:gd name="T23" fmla="*/ 1532477 h 2106479"/>
              <a:gd name="T24" fmla="*/ 703933 w 1805237"/>
              <a:gd name="T25" fmla="*/ 1401824 h 2106479"/>
              <a:gd name="T26" fmla="*/ 759894 w 1805237"/>
              <a:gd name="T27" fmla="*/ 1289836 h 2106479"/>
              <a:gd name="T28" fmla="*/ 778546 w 1805237"/>
              <a:gd name="T29" fmla="*/ 1233840 h 2106479"/>
              <a:gd name="T30" fmla="*/ 890469 w 1805237"/>
              <a:gd name="T31" fmla="*/ 1028528 h 2106479"/>
              <a:gd name="T32" fmla="*/ 983736 w 1805237"/>
              <a:gd name="T33" fmla="*/ 860545 h 2106479"/>
              <a:gd name="T34" fmla="*/ 1021043 w 1805237"/>
              <a:gd name="T35" fmla="*/ 804549 h 2106479"/>
              <a:gd name="T36" fmla="*/ 1058350 w 1805237"/>
              <a:gd name="T37" fmla="*/ 692561 h 2106479"/>
              <a:gd name="T38" fmla="*/ 1077003 w 1805237"/>
              <a:gd name="T39" fmla="*/ 617903 h 2106479"/>
              <a:gd name="T40" fmla="*/ 1114310 w 1805237"/>
              <a:gd name="T41" fmla="*/ 580572 h 2106479"/>
              <a:gd name="T42" fmla="*/ 1226231 w 1805237"/>
              <a:gd name="T43" fmla="*/ 543244 h 2106479"/>
              <a:gd name="T44" fmla="*/ 1338152 w 1805237"/>
              <a:gd name="T45" fmla="*/ 487248 h 2106479"/>
              <a:gd name="T46" fmla="*/ 1394113 w 1805237"/>
              <a:gd name="T47" fmla="*/ 449920 h 2106479"/>
              <a:gd name="T48" fmla="*/ 1468727 w 1805237"/>
              <a:gd name="T49" fmla="*/ 431254 h 2106479"/>
              <a:gd name="T50" fmla="*/ 1580647 w 1805237"/>
              <a:gd name="T51" fmla="*/ 393924 h 2106479"/>
              <a:gd name="T52" fmla="*/ 1636607 w 1805237"/>
              <a:gd name="T53" fmla="*/ 375260 h 2106479"/>
              <a:gd name="T54" fmla="*/ 1767181 w 1805237"/>
              <a:gd name="T55" fmla="*/ 225940 h 2106479"/>
              <a:gd name="T56" fmla="*/ 1804489 w 1805237"/>
              <a:gd name="T57" fmla="*/ 113952 h 2106479"/>
              <a:gd name="T58" fmla="*/ 1785836 w 1805237"/>
              <a:gd name="T59" fmla="*/ 39294 h 2106479"/>
              <a:gd name="T60" fmla="*/ 1673914 w 1805237"/>
              <a:gd name="T61" fmla="*/ 39294 h 2106479"/>
              <a:gd name="T62" fmla="*/ 1673914 w 1805237"/>
              <a:gd name="T63" fmla="*/ 188612 h 2106479"/>
              <a:gd name="T64" fmla="*/ 1729874 w 1805237"/>
              <a:gd name="T65" fmla="*/ 244607 h 2106479"/>
              <a:gd name="T66" fmla="*/ 17694720 60000 65536"/>
              <a:gd name="T67" fmla="*/ 0 60000 65536"/>
              <a:gd name="T68" fmla="*/ 5898240 60000 65536"/>
              <a:gd name="T69" fmla="*/ 1179648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05237"/>
              <a:gd name="T100" fmla="*/ 0 h 2106479"/>
              <a:gd name="T101" fmla="*/ 1805237 w 1805237"/>
              <a:gd name="T102" fmla="*/ 2106479 h 210647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05237" h="2106479">
                <a:moveTo>
                  <a:pt x="13759" y="2092020"/>
                </a:moveTo>
                <a:cubicBezTo>
                  <a:pt x="137494" y="2009531"/>
                  <a:pt x="0" y="2106479"/>
                  <a:pt x="125726" y="1998714"/>
                </a:cubicBezTo>
                <a:cubicBezTo>
                  <a:pt x="149340" y="1978473"/>
                  <a:pt x="176757" y="1962972"/>
                  <a:pt x="200371" y="1942731"/>
                </a:cubicBezTo>
                <a:cubicBezTo>
                  <a:pt x="220409" y="1925556"/>
                  <a:pt x="236317" y="1903922"/>
                  <a:pt x="256355" y="1886747"/>
                </a:cubicBezTo>
                <a:cubicBezTo>
                  <a:pt x="296866" y="1852023"/>
                  <a:pt x="342674" y="1822981"/>
                  <a:pt x="386984" y="1793441"/>
                </a:cubicBezTo>
                <a:cubicBezTo>
                  <a:pt x="484155" y="1647682"/>
                  <a:pt x="360108" y="1808932"/>
                  <a:pt x="480290" y="1718796"/>
                </a:cubicBezTo>
                <a:cubicBezTo>
                  <a:pt x="515478" y="1692405"/>
                  <a:pt x="542494" y="1656592"/>
                  <a:pt x="573596" y="1625490"/>
                </a:cubicBezTo>
                <a:cubicBezTo>
                  <a:pt x="626775" y="1572311"/>
                  <a:pt x="601161" y="1602802"/>
                  <a:pt x="648241" y="1532184"/>
                </a:cubicBezTo>
                <a:cubicBezTo>
                  <a:pt x="692001" y="1400901"/>
                  <a:pt x="635050" y="1562961"/>
                  <a:pt x="704224" y="1401555"/>
                </a:cubicBezTo>
                <a:cubicBezTo>
                  <a:pt x="750579" y="1293393"/>
                  <a:pt x="688487" y="1397170"/>
                  <a:pt x="760208" y="1289588"/>
                </a:cubicBezTo>
                <a:cubicBezTo>
                  <a:pt x="766428" y="1270927"/>
                  <a:pt x="770729" y="1251512"/>
                  <a:pt x="778869" y="1233604"/>
                </a:cubicBezTo>
                <a:cubicBezTo>
                  <a:pt x="839352" y="1100541"/>
                  <a:pt x="832404" y="1115979"/>
                  <a:pt x="890837" y="1028331"/>
                </a:cubicBezTo>
                <a:cubicBezTo>
                  <a:pt x="923683" y="929792"/>
                  <a:pt x="898586" y="988716"/>
                  <a:pt x="984143" y="860380"/>
                </a:cubicBezTo>
                <a:cubicBezTo>
                  <a:pt x="996584" y="841719"/>
                  <a:pt x="1014373" y="825673"/>
                  <a:pt x="1021465" y="804396"/>
                </a:cubicBezTo>
                <a:cubicBezTo>
                  <a:pt x="1033906" y="767074"/>
                  <a:pt x="1049246" y="730596"/>
                  <a:pt x="1058788" y="692429"/>
                </a:cubicBezTo>
                <a:cubicBezTo>
                  <a:pt x="1065008" y="667547"/>
                  <a:pt x="1065979" y="640724"/>
                  <a:pt x="1077449" y="617784"/>
                </a:cubicBezTo>
                <a:cubicBezTo>
                  <a:pt x="1085317" y="602047"/>
                  <a:pt x="1099034" y="588329"/>
                  <a:pt x="1114771" y="580461"/>
                </a:cubicBezTo>
                <a:cubicBezTo>
                  <a:pt x="1149959" y="562867"/>
                  <a:pt x="1226739" y="543139"/>
                  <a:pt x="1226739" y="543139"/>
                </a:cubicBezTo>
                <a:cubicBezTo>
                  <a:pt x="1387164" y="436186"/>
                  <a:pt x="1184198" y="564408"/>
                  <a:pt x="1338706" y="487155"/>
                </a:cubicBezTo>
                <a:cubicBezTo>
                  <a:pt x="1358766" y="477125"/>
                  <a:pt x="1374075" y="458668"/>
                  <a:pt x="1394690" y="449833"/>
                </a:cubicBezTo>
                <a:cubicBezTo>
                  <a:pt x="1418264" y="439730"/>
                  <a:pt x="1444769" y="438541"/>
                  <a:pt x="1469335" y="431171"/>
                </a:cubicBezTo>
                <a:cubicBezTo>
                  <a:pt x="1507017" y="419866"/>
                  <a:pt x="1543980" y="406290"/>
                  <a:pt x="1581302" y="393849"/>
                </a:cubicBezTo>
                <a:lnTo>
                  <a:pt x="1637286" y="375188"/>
                </a:lnTo>
                <a:cubicBezTo>
                  <a:pt x="1673828" y="338646"/>
                  <a:pt x="1743225" y="281449"/>
                  <a:pt x="1767914" y="225898"/>
                </a:cubicBezTo>
                <a:cubicBezTo>
                  <a:pt x="1783892" y="189948"/>
                  <a:pt x="1805237" y="113931"/>
                  <a:pt x="1805237" y="113931"/>
                </a:cubicBezTo>
                <a:cubicBezTo>
                  <a:pt x="1799016" y="89049"/>
                  <a:pt x="1802597" y="59313"/>
                  <a:pt x="1786575" y="39286"/>
                </a:cubicBezTo>
                <a:cubicBezTo>
                  <a:pt x="1755146" y="0"/>
                  <a:pt x="1706037" y="28810"/>
                  <a:pt x="1674608" y="39286"/>
                </a:cubicBezTo>
                <a:cubicBezTo>
                  <a:pt x="1651667" y="108108"/>
                  <a:pt x="1642817" y="103798"/>
                  <a:pt x="1674608" y="188576"/>
                </a:cubicBezTo>
                <a:cubicBezTo>
                  <a:pt x="1697542" y="249735"/>
                  <a:pt x="1694450" y="244559"/>
                  <a:pt x="1730592" y="244559"/>
                </a:cubicBezTo>
              </a:path>
            </a:pathLst>
          </a:custGeom>
          <a:noFill/>
          <a:ln w="9528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9223" name="Freeform 6"/>
          <p:cNvSpPr>
            <a:spLocks/>
          </p:cNvSpPr>
          <p:nvPr/>
        </p:nvSpPr>
        <p:spPr bwMode="auto">
          <a:xfrm>
            <a:off x="3441701" y="2474913"/>
            <a:ext cx="1757363" cy="3065462"/>
          </a:xfrm>
          <a:custGeom>
            <a:avLst/>
            <a:gdLst>
              <a:gd name="T0" fmla="*/ 878966 w 1757082"/>
              <a:gd name="T1" fmla="*/ 0 h 3065929"/>
              <a:gd name="T2" fmla="*/ 1757929 w 1757082"/>
              <a:gd name="T3" fmla="*/ 1532265 h 3065929"/>
              <a:gd name="T4" fmla="*/ 878966 w 1757082"/>
              <a:gd name="T5" fmla="*/ 3064527 h 3065929"/>
              <a:gd name="T6" fmla="*/ 0 w 1757082"/>
              <a:gd name="T7" fmla="*/ 1532265 h 3065929"/>
              <a:gd name="T8" fmla="*/ 35877 w 1757082"/>
              <a:gd name="T9" fmla="*/ 3064527 h 3065929"/>
              <a:gd name="T10" fmla="*/ 17938 w 1757082"/>
              <a:gd name="T11" fmla="*/ 2921159 h 3065929"/>
              <a:gd name="T12" fmla="*/ 0 w 1757082"/>
              <a:gd name="T13" fmla="*/ 2831553 h 3065929"/>
              <a:gd name="T14" fmla="*/ 17938 w 1757082"/>
              <a:gd name="T15" fmla="*/ 2526891 h 3065929"/>
              <a:gd name="T16" fmla="*/ 35877 w 1757082"/>
              <a:gd name="T17" fmla="*/ 2401443 h 3065929"/>
              <a:gd name="T18" fmla="*/ 71752 w 1757082"/>
              <a:gd name="T19" fmla="*/ 2240153 h 3065929"/>
              <a:gd name="T20" fmla="*/ 107628 w 1757082"/>
              <a:gd name="T21" fmla="*/ 2132625 h 3065929"/>
              <a:gd name="T22" fmla="*/ 143504 w 1757082"/>
              <a:gd name="T23" fmla="*/ 2060940 h 3065929"/>
              <a:gd name="T24" fmla="*/ 179381 w 1757082"/>
              <a:gd name="T25" fmla="*/ 2007177 h 3065929"/>
              <a:gd name="T26" fmla="*/ 197320 w 1757082"/>
              <a:gd name="T27" fmla="*/ 1953413 h 3065929"/>
              <a:gd name="T28" fmla="*/ 233194 w 1757082"/>
              <a:gd name="T29" fmla="*/ 1881728 h 3065929"/>
              <a:gd name="T30" fmla="*/ 251133 w 1757082"/>
              <a:gd name="T31" fmla="*/ 1810043 h 3065929"/>
              <a:gd name="T32" fmla="*/ 322885 w 1757082"/>
              <a:gd name="T33" fmla="*/ 1648753 h 3065929"/>
              <a:gd name="T34" fmla="*/ 358760 w 1757082"/>
              <a:gd name="T35" fmla="*/ 1594988 h 3065929"/>
              <a:gd name="T36" fmla="*/ 412576 w 1757082"/>
              <a:gd name="T37" fmla="*/ 1577068 h 3065929"/>
              <a:gd name="T38" fmla="*/ 538141 w 1757082"/>
              <a:gd name="T39" fmla="*/ 1451619 h 3065929"/>
              <a:gd name="T40" fmla="*/ 574018 w 1757082"/>
              <a:gd name="T41" fmla="*/ 1397856 h 3065929"/>
              <a:gd name="T42" fmla="*/ 681647 w 1757082"/>
              <a:gd name="T43" fmla="*/ 1326170 h 3065929"/>
              <a:gd name="T44" fmla="*/ 735461 w 1757082"/>
              <a:gd name="T45" fmla="*/ 1290327 h 3065929"/>
              <a:gd name="T46" fmla="*/ 932778 w 1757082"/>
              <a:gd name="T47" fmla="*/ 1146958 h 3065929"/>
              <a:gd name="T48" fmla="*/ 986594 w 1757082"/>
              <a:gd name="T49" fmla="*/ 1093195 h 3065929"/>
              <a:gd name="T50" fmla="*/ 1058345 w 1757082"/>
              <a:gd name="T51" fmla="*/ 1057352 h 3065929"/>
              <a:gd name="T52" fmla="*/ 1165974 w 1757082"/>
              <a:gd name="T53" fmla="*/ 931903 h 3065929"/>
              <a:gd name="T54" fmla="*/ 1237726 w 1757082"/>
              <a:gd name="T55" fmla="*/ 878139 h 3065929"/>
              <a:gd name="T56" fmla="*/ 1381231 w 1757082"/>
              <a:gd name="T57" fmla="*/ 734770 h 3065929"/>
              <a:gd name="T58" fmla="*/ 1506797 w 1757082"/>
              <a:gd name="T59" fmla="*/ 627242 h 3065929"/>
              <a:gd name="T60" fmla="*/ 1542673 w 1757082"/>
              <a:gd name="T61" fmla="*/ 555558 h 3065929"/>
              <a:gd name="T62" fmla="*/ 1560612 w 1757082"/>
              <a:gd name="T63" fmla="*/ 483872 h 3065929"/>
              <a:gd name="T64" fmla="*/ 1632364 w 1757082"/>
              <a:gd name="T65" fmla="*/ 376346 h 3065929"/>
              <a:gd name="T66" fmla="*/ 1704114 w 1757082"/>
              <a:gd name="T67" fmla="*/ 232976 h 3065929"/>
              <a:gd name="T68" fmla="*/ 1722053 w 1757082"/>
              <a:gd name="T69" fmla="*/ 161290 h 3065929"/>
              <a:gd name="T70" fmla="*/ 1757929 w 1757082"/>
              <a:gd name="T71" fmla="*/ 53764 h 3065929"/>
              <a:gd name="T72" fmla="*/ 1757929 w 1757082"/>
              <a:gd name="T73" fmla="*/ 0 h 3065929"/>
              <a:gd name="T74" fmla="*/ 17694720 60000 65536"/>
              <a:gd name="T75" fmla="*/ 0 60000 65536"/>
              <a:gd name="T76" fmla="*/ 5898240 60000 65536"/>
              <a:gd name="T77" fmla="*/ 1179648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57082"/>
              <a:gd name="T112" fmla="*/ 0 h 3065929"/>
              <a:gd name="T113" fmla="*/ 1757082 w 1757082"/>
              <a:gd name="T114" fmla="*/ 3065929 h 306592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57082" h="3065929">
                <a:moveTo>
                  <a:pt x="35859" y="3065929"/>
                </a:moveTo>
                <a:cubicBezTo>
                  <a:pt x="29882" y="3018117"/>
                  <a:pt x="25256" y="2970117"/>
                  <a:pt x="17929" y="2922495"/>
                </a:cubicBezTo>
                <a:cubicBezTo>
                  <a:pt x="13295" y="2892375"/>
                  <a:pt x="0" y="2863321"/>
                  <a:pt x="0" y="2832847"/>
                </a:cubicBezTo>
                <a:cubicBezTo>
                  <a:pt x="0" y="2731071"/>
                  <a:pt x="9477" y="2629471"/>
                  <a:pt x="17929" y="2528047"/>
                </a:cubicBezTo>
                <a:cubicBezTo>
                  <a:pt x="21439" y="2485933"/>
                  <a:pt x="28911" y="2444227"/>
                  <a:pt x="35859" y="2402541"/>
                </a:cubicBezTo>
                <a:cubicBezTo>
                  <a:pt x="42258" y="2364145"/>
                  <a:pt x="59627" y="2281477"/>
                  <a:pt x="71718" y="2241177"/>
                </a:cubicBezTo>
                <a:cubicBezTo>
                  <a:pt x="82579" y="2204973"/>
                  <a:pt x="90673" y="2167409"/>
                  <a:pt x="107577" y="2133601"/>
                </a:cubicBezTo>
                <a:cubicBezTo>
                  <a:pt x="119530" y="2109695"/>
                  <a:pt x="130175" y="2085088"/>
                  <a:pt x="143435" y="2061882"/>
                </a:cubicBezTo>
                <a:cubicBezTo>
                  <a:pt x="154126" y="2043173"/>
                  <a:pt x="169657" y="2027367"/>
                  <a:pt x="179294" y="2008094"/>
                </a:cubicBezTo>
                <a:cubicBezTo>
                  <a:pt x="187746" y="1991190"/>
                  <a:pt x="189779" y="1971677"/>
                  <a:pt x="197224" y="1954306"/>
                </a:cubicBezTo>
                <a:cubicBezTo>
                  <a:pt x="207752" y="1929739"/>
                  <a:pt x="223697" y="1907614"/>
                  <a:pt x="233082" y="1882588"/>
                </a:cubicBezTo>
                <a:cubicBezTo>
                  <a:pt x="241734" y="1859515"/>
                  <a:pt x="243219" y="1834247"/>
                  <a:pt x="251012" y="1810870"/>
                </a:cubicBezTo>
                <a:cubicBezTo>
                  <a:pt x="266380" y="1764767"/>
                  <a:pt x="297738" y="1693241"/>
                  <a:pt x="322729" y="1649506"/>
                </a:cubicBezTo>
                <a:cubicBezTo>
                  <a:pt x="333420" y="1630796"/>
                  <a:pt x="341761" y="1609178"/>
                  <a:pt x="358588" y="1595717"/>
                </a:cubicBezTo>
                <a:cubicBezTo>
                  <a:pt x="373346" y="1583911"/>
                  <a:pt x="394447" y="1583764"/>
                  <a:pt x="412377" y="1577788"/>
                </a:cubicBezTo>
                <a:cubicBezTo>
                  <a:pt x="494577" y="1454487"/>
                  <a:pt x="443209" y="1483841"/>
                  <a:pt x="537882" y="1452282"/>
                </a:cubicBezTo>
                <a:cubicBezTo>
                  <a:pt x="549835" y="1434353"/>
                  <a:pt x="557524" y="1412684"/>
                  <a:pt x="573741" y="1398494"/>
                </a:cubicBezTo>
                <a:cubicBezTo>
                  <a:pt x="606175" y="1370114"/>
                  <a:pt x="645459" y="1350682"/>
                  <a:pt x="681318" y="1326776"/>
                </a:cubicBezTo>
                <a:lnTo>
                  <a:pt x="735106" y="1290917"/>
                </a:lnTo>
                <a:cubicBezTo>
                  <a:pt x="795178" y="1250869"/>
                  <a:pt x="892147" y="1187664"/>
                  <a:pt x="932329" y="1147482"/>
                </a:cubicBezTo>
                <a:cubicBezTo>
                  <a:pt x="950259" y="1129553"/>
                  <a:pt x="965485" y="1108432"/>
                  <a:pt x="986118" y="1093694"/>
                </a:cubicBezTo>
                <a:cubicBezTo>
                  <a:pt x="1007867" y="1078159"/>
                  <a:pt x="1036086" y="1073370"/>
                  <a:pt x="1057835" y="1057835"/>
                </a:cubicBezTo>
                <a:cubicBezTo>
                  <a:pt x="1126149" y="1009039"/>
                  <a:pt x="1104195" y="993547"/>
                  <a:pt x="1165412" y="932329"/>
                </a:cubicBezTo>
                <a:cubicBezTo>
                  <a:pt x="1186542" y="911199"/>
                  <a:pt x="1215101" y="898733"/>
                  <a:pt x="1237129" y="878541"/>
                </a:cubicBezTo>
                <a:cubicBezTo>
                  <a:pt x="1286973" y="832851"/>
                  <a:pt x="1326473" y="775676"/>
                  <a:pt x="1380565" y="735106"/>
                </a:cubicBezTo>
                <a:cubicBezTo>
                  <a:pt x="1472567" y="666103"/>
                  <a:pt x="1431152" y="702447"/>
                  <a:pt x="1506071" y="627529"/>
                </a:cubicBezTo>
                <a:cubicBezTo>
                  <a:pt x="1518024" y="603623"/>
                  <a:pt x="1532544" y="580838"/>
                  <a:pt x="1541929" y="555812"/>
                </a:cubicBezTo>
                <a:cubicBezTo>
                  <a:pt x="1550581" y="532739"/>
                  <a:pt x="1548839" y="506134"/>
                  <a:pt x="1559859" y="484094"/>
                </a:cubicBezTo>
                <a:cubicBezTo>
                  <a:pt x="1579133" y="445547"/>
                  <a:pt x="1615571" y="416532"/>
                  <a:pt x="1631577" y="376517"/>
                </a:cubicBezTo>
                <a:cubicBezTo>
                  <a:pt x="1675438" y="266863"/>
                  <a:pt x="1649582" y="313649"/>
                  <a:pt x="1703294" y="233082"/>
                </a:cubicBezTo>
                <a:cubicBezTo>
                  <a:pt x="1709271" y="209176"/>
                  <a:pt x="1714143" y="184967"/>
                  <a:pt x="1721224" y="161365"/>
                </a:cubicBezTo>
                <a:cubicBezTo>
                  <a:pt x="1732085" y="125160"/>
                  <a:pt x="1757082" y="91587"/>
                  <a:pt x="1757082" y="53788"/>
                </a:cubicBezTo>
                <a:lnTo>
                  <a:pt x="1757082" y="0"/>
                </a:lnTo>
              </a:path>
            </a:pathLst>
          </a:custGeom>
          <a:noFill/>
          <a:ln w="9528">
            <a:solidFill>
              <a:srgbClr val="7F7F7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9224" name="Freeform 7"/>
          <p:cNvSpPr>
            <a:spLocks/>
          </p:cNvSpPr>
          <p:nvPr/>
        </p:nvSpPr>
        <p:spPr bwMode="auto">
          <a:xfrm>
            <a:off x="4357688" y="3787775"/>
            <a:ext cx="563562" cy="839788"/>
          </a:xfrm>
          <a:custGeom>
            <a:avLst/>
            <a:gdLst>
              <a:gd name="T0" fmla="*/ 281724 w 563621"/>
              <a:gd name="T1" fmla="*/ 0 h 839755"/>
              <a:gd name="T2" fmla="*/ 563445 w 563621"/>
              <a:gd name="T3" fmla="*/ 419926 h 839755"/>
              <a:gd name="T4" fmla="*/ 281724 w 563621"/>
              <a:gd name="T5" fmla="*/ 839850 h 839755"/>
              <a:gd name="T6" fmla="*/ 0 w 563621"/>
              <a:gd name="T7" fmla="*/ 419926 h 839755"/>
              <a:gd name="T8" fmla="*/ 226512 w 563621"/>
              <a:gd name="T9" fmla="*/ 391929 h 839755"/>
              <a:gd name="T10" fmla="*/ 282477 w 563621"/>
              <a:gd name="T11" fmla="*/ 223960 h 839755"/>
              <a:gd name="T12" fmla="*/ 357100 w 563621"/>
              <a:gd name="T13" fmla="*/ 242623 h 839755"/>
              <a:gd name="T14" fmla="*/ 338445 w 563621"/>
              <a:gd name="T15" fmla="*/ 447920 h 839755"/>
              <a:gd name="T16" fmla="*/ 282477 w 563621"/>
              <a:gd name="T17" fmla="*/ 485246 h 839755"/>
              <a:gd name="T18" fmla="*/ 245167 w 563621"/>
              <a:gd name="T19" fmla="*/ 429257 h 839755"/>
              <a:gd name="T20" fmla="*/ 39959 w 563621"/>
              <a:gd name="T21" fmla="*/ 429257 h 839755"/>
              <a:gd name="T22" fmla="*/ 2648 w 563621"/>
              <a:gd name="T23" fmla="*/ 373267 h 839755"/>
              <a:gd name="T24" fmla="*/ 21303 w 563621"/>
              <a:gd name="T25" fmla="*/ 205296 h 839755"/>
              <a:gd name="T26" fmla="*/ 39959 w 563621"/>
              <a:gd name="T27" fmla="*/ 149306 h 839755"/>
              <a:gd name="T28" fmla="*/ 170545 w 563621"/>
              <a:gd name="T29" fmla="*/ 167971 h 839755"/>
              <a:gd name="T30" fmla="*/ 207857 w 563621"/>
              <a:gd name="T31" fmla="*/ 205296 h 839755"/>
              <a:gd name="T32" fmla="*/ 226512 w 563621"/>
              <a:gd name="T33" fmla="*/ 261286 h 839755"/>
              <a:gd name="T34" fmla="*/ 245167 w 563621"/>
              <a:gd name="T35" fmla="*/ 37325 h 839755"/>
              <a:gd name="T36" fmla="*/ 357100 w 563621"/>
              <a:gd name="T37" fmla="*/ 0 h 839755"/>
              <a:gd name="T38" fmla="*/ 357100 w 563621"/>
              <a:gd name="T39" fmla="*/ 205296 h 839755"/>
              <a:gd name="T40" fmla="*/ 319790 w 563621"/>
              <a:gd name="T41" fmla="*/ 261286 h 839755"/>
              <a:gd name="T42" fmla="*/ 357100 w 563621"/>
              <a:gd name="T43" fmla="*/ 223960 h 839755"/>
              <a:gd name="T44" fmla="*/ 413066 w 563621"/>
              <a:gd name="T45" fmla="*/ 205296 h 839755"/>
              <a:gd name="T46" fmla="*/ 524998 w 563621"/>
              <a:gd name="T47" fmla="*/ 223960 h 839755"/>
              <a:gd name="T48" fmla="*/ 543654 w 563621"/>
              <a:gd name="T49" fmla="*/ 279950 h 839755"/>
              <a:gd name="T50" fmla="*/ 487688 w 563621"/>
              <a:gd name="T51" fmla="*/ 503910 h 839755"/>
              <a:gd name="T52" fmla="*/ 431721 w 563621"/>
              <a:gd name="T53" fmla="*/ 522574 h 839755"/>
              <a:gd name="T54" fmla="*/ 450378 w 563621"/>
              <a:gd name="T55" fmla="*/ 671879 h 839755"/>
              <a:gd name="T56" fmla="*/ 431721 w 563621"/>
              <a:gd name="T57" fmla="*/ 765196 h 839755"/>
              <a:gd name="T58" fmla="*/ 301133 w 563621"/>
              <a:gd name="T59" fmla="*/ 709207 h 839755"/>
              <a:gd name="T60" fmla="*/ 282477 w 563621"/>
              <a:gd name="T61" fmla="*/ 653217 h 839755"/>
              <a:gd name="T62" fmla="*/ 226512 w 563621"/>
              <a:gd name="T63" fmla="*/ 746533 h 839755"/>
              <a:gd name="T64" fmla="*/ 189201 w 563621"/>
              <a:gd name="T65" fmla="*/ 783860 h 839755"/>
              <a:gd name="T66" fmla="*/ 77269 w 563621"/>
              <a:gd name="T67" fmla="*/ 839850 h 839755"/>
              <a:gd name="T68" fmla="*/ 58614 w 563621"/>
              <a:gd name="T69" fmla="*/ 615889 h 839755"/>
              <a:gd name="T70" fmla="*/ 95924 w 563621"/>
              <a:gd name="T71" fmla="*/ 503910 h 839755"/>
              <a:gd name="T72" fmla="*/ 226512 w 563621"/>
              <a:gd name="T73" fmla="*/ 391929 h 839755"/>
              <a:gd name="T74" fmla="*/ 17694720 60000 65536"/>
              <a:gd name="T75" fmla="*/ 0 60000 65536"/>
              <a:gd name="T76" fmla="*/ 5898240 60000 65536"/>
              <a:gd name="T77" fmla="*/ 1179648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63621"/>
              <a:gd name="T112" fmla="*/ 0 h 839755"/>
              <a:gd name="T113" fmla="*/ 563621 w 563621"/>
              <a:gd name="T114" fmla="*/ 839755 h 8397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63621" h="839755">
                <a:moveTo>
                  <a:pt x="226583" y="391885"/>
                </a:moveTo>
                <a:cubicBezTo>
                  <a:pt x="226871" y="389868"/>
                  <a:pt x="222487" y="233948"/>
                  <a:pt x="282566" y="223934"/>
                </a:cubicBezTo>
                <a:cubicBezTo>
                  <a:pt x="307864" y="219717"/>
                  <a:pt x="332329" y="236375"/>
                  <a:pt x="357211" y="242595"/>
                </a:cubicBezTo>
                <a:cubicBezTo>
                  <a:pt x="350991" y="311020"/>
                  <a:pt x="358756" y="382200"/>
                  <a:pt x="338550" y="447869"/>
                </a:cubicBezTo>
                <a:cubicBezTo>
                  <a:pt x="331954" y="469305"/>
                  <a:pt x="304558" y="489589"/>
                  <a:pt x="282566" y="485191"/>
                </a:cubicBezTo>
                <a:cubicBezTo>
                  <a:pt x="260574" y="480793"/>
                  <a:pt x="257685" y="447869"/>
                  <a:pt x="245244" y="429208"/>
                </a:cubicBezTo>
                <a:cubicBezTo>
                  <a:pt x="167436" y="448660"/>
                  <a:pt x="128232" y="468435"/>
                  <a:pt x="39971" y="429208"/>
                </a:cubicBezTo>
                <a:cubicBezTo>
                  <a:pt x="19476" y="420099"/>
                  <a:pt x="15089" y="391885"/>
                  <a:pt x="2648" y="373224"/>
                </a:cubicBezTo>
                <a:cubicBezTo>
                  <a:pt x="8868" y="317240"/>
                  <a:pt x="12049" y="260835"/>
                  <a:pt x="21309" y="205273"/>
                </a:cubicBezTo>
                <a:cubicBezTo>
                  <a:pt x="24543" y="185870"/>
                  <a:pt x="20887" y="154060"/>
                  <a:pt x="39971" y="149289"/>
                </a:cubicBezTo>
                <a:cubicBezTo>
                  <a:pt x="82643" y="138621"/>
                  <a:pt x="127056" y="161730"/>
                  <a:pt x="170599" y="167951"/>
                </a:cubicBezTo>
                <a:cubicBezTo>
                  <a:pt x="183040" y="180392"/>
                  <a:pt x="198870" y="190186"/>
                  <a:pt x="207922" y="205273"/>
                </a:cubicBezTo>
                <a:cubicBezTo>
                  <a:pt x="218043" y="222140"/>
                  <a:pt x="222316" y="280459"/>
                  <a:pt x="226583" y="261257"/>
                </a:cubicBezTo>
                <a:cubicBezTo>
                  <a:pt x="242832" y="188137"/>
                  <a:pt x="211746" y="104318"/>
                  <a:pt x="245244" y="37322"/>
                </a:cubicBezTo>
                <a:cubicBezTo>
                  <a:pt x="262838" y="2134"/>
                  <a:pt x="357211" y="0"/>
                  <a:pt x="357211" y="0"/>
                </a:cubicBezTo>
                <a:cubicBezTo>
                  <a:pt x="386353" y="87422"/>
                  <a:pt x="392029" y="77609"/>
                  <a:pt x="357211" y="205273"/>
                </a:cubicBezTo>
                <a:cubicBezTo>
                  <a:pt x="351310" y="226911"/>
                  <a:pt x="319889" y="238829"/>
                  <a:pt x="319889" y="261257"/>
                </a:cubicBezTo>
                <a:cubicBezTo>
                  <a:pt x="319889" y="278851"/>
                  <a:pt x="342124" y="232986"/>
                  <a:pt x="357211" y="223934"/>
                </a:cubicBezTo>
                <a:cubicBezTo>
                  <a:pt x="374078" y="213813"/>
                  <a:pt x="394534" y="211493"/>
                  <a:pt x="413195" y="205273"/>
                </a:cubicBezTo>
                <a:cubicBezTo>
                  <a:pt x="450517" y="211493"/>
                  <a:pt x="492310" y="205162"/>
                  <a:pt x="525162" y="223934"/>
                </a:cubicBezTo>
                <a:cubicBezTo>
                  <a:pt x="542241" y="233693"/>
                  <a:pt x="543824" y="260247"/>
                  <a:pt x="543824" y="279918"/>
                </a:cubicBezTo>
                <a:cubicBezTo>
                  <a:pt x="543824" y="463623"/>
                  <a:pt x="563621" y="428070"/>
                  <a:pt x="487840" y="503853"/>
                </a:cubicBezTo>
                <a:cubicBezTo>
                  <a:pt x="297069" y="465697"/>
                  <a:pt x="416600" y="471662"/>
                  <a:pt x="431856" y="522514"/>
                </a:cubicBezTo>
                <a:cubicBezTo>
                  <a:pt x="446267" y="570550"/>
                  <a:pt x="444297" y="622041"/>
                  <a:pt x="450518" y="671804"/>
                </a:cubicBezTo>
                <a:cubicBezTo>
                  <a:pt x="444297" y="702906"/>
                  <a:pt x="458247" y="747516"/>
                  <a:pt x="431856" y="765110"/>
                </a:cubicBezTo>
                <a:cubicBezTo>
                  <a:pt x="378787" y="800489"/>
                  <a:pt x="329088" y="736987"/>
                  <a:pt x="301228" y="709126"/>
                </a:cubicBezTo>
                <a:cubicBezTo>
                  <a:pt x="295007" y="690465"/>
                  <a:pt x="301227" y="659362"/>
                  <a:pt x="282566" y="653142"/>
                </a:cubicBezTo>
                <a:cubicBezTo>
                  <a:pt x="251044" y="642635"/>
                  <a:pt x="228772" y="742801"/>
                  <a:pt x="226583" y="746449"/>
                </a:cubicBezTo>
                <a:cubicBezTo>
                  <a:pt x="217531" y="761536"/>
                  <a:pt x="202999" y="772780"/>
                  <a:pt x="189260" y="783771"/>
                </a:cubicBezTo>
                <a:cubicBezTo>
                  <a:pt x="137581" y="825114"/>
                  <a:pt x="136424" y="820044"/>
                  <a:pt x="77293" y="839755"/>
                </a:cubicBezTo>
                <a:cubicBezTo>
                  <a:pt x="0" y="762460"/>
                  <a:pt x="23180" y="804898"/>
                  <a:pt x="58632" y="615820"/>
                </a:cubicBezTo>
                <a:cubicBezTo>
                  <a:pt x="65882" y="577153"/>
                  <a:pt x="68136" y="531671"/>
                  <a:pt x="95954" y="503853"/>
                </a:cubicBezTo>
                <a:lnTo>
                  <a:pt x="226583" y="391885"/>
                </a:lnTo>
                <a:close/>
              </a:path>
            </a:pathLst>
          </a:custGeom>
          <a:solidFill>
            <a:srgbClr val="C3D6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9225" name="Freeform 8"/>
          <p:cNvSpPr>
            <a:spLocks/>
          </p:cNvSpPr>
          <p:nvPr/>
        </p:nvSpPr>
        <p:spPr bwMode="auto">
          <a:xfrm>
            <a:off x="5151438" y="4646614"/>
            <a:ext cx="563562" cy="839787"/>
          </a:xfrm>
          <a:custGeom>
            <a:avLst/>
            <a:gdLst>
              <a:gd name="T0" fmla="*/ 281724 w 563621"/>
              <a:gd name="T1" fmla="*/ 0 h 839755"/>
              <a:gd name="T2" fmla="*/ 563445 w 563621"/>
              <a:gd name="T3" fmla="*/ 419924 h 839755"/>
              <a:gd name="T4" fmla="*/ 281724 w 563621"/>
              <a:gd name="T5" fmla="*/ 839848 h 839755"/>
              <a:gd name="T6" fmla="*/ 0 w 563621"/>
              <a:gd name="T7" fmla="*/ 419924 h 839755"/>
              <a:gd name="T8" fmla="*/ 226512 w 563621"/>
              <a:gd name="T9" fmla="*/ 391929 h 839755"/>
              <a:gd name="T10" fmla="*/ 282477 w 563621"/>
              <a:gd name="T11" fmla="*/ 223960 h 839755"/>
              <a:gd name="T12" fmla="*/ 357100 w 563621"/>
              <a:gd name="T13" fmla="*/ 242621 h 839755"/>
              <a:gd name="T14" fmla="*/ 338445 w 563621"/>
              <a:gd name="T15" fmla="*/ 447918 h 839755"/>
              <a:gd name="T16" fmla="*/ 282477 w 563621"/>
              <a:gd name="T17" fmla="*/ 485244 h 839755"/>
              <a:gd name="T18" fmla="*/ 245167 w 563621"/>
              <a:gd name="T19" fmla="*/ 429255 h 839755"/>
              <a:gd name="T20" fmla="*/ 39959 w 563621"/>
              <a:gd name="T21" fmla="*/ 429255 h 839755"/>
              <a:gd name="T22" fmla="*/ 2648 w 563621"/>
              <a:gd name="T23" fmla="*/ 373265 h 839755"/>
              <a:gd name="T24" fmla="*/ 21303 w 563621"/>
              <a:gd name="T25" fmla="*/ 205296 h 839755"/>
              <a:gd name="T26" fmla="*/ 39959 w 563621"/>
              <a:gd name="T27" fmla="*/ 149306 h 839755"/>
              <a:gd name="T28" fmla="*/ 170545 w 563621"/>
              <a:gd name="T29" fmla="*/ 167969 h 839755"/>
              <a:gd name="T30" fmla="*/ 207857 w 563621"/>
              <a:gd name="T31" fmla="*/ 205296 h 839755"/>
              <a:gd name="T32" fmla="*/ 226512 w 563621"/>
              <a:gd name="T33" fmla="*/ 261286 h 839755"/>
              <a:gd name="T34" fmla="*/ 245167 w 563621"/>
              <a:gd name="T35" fmla="*/ 37325 h 839755"/>
              <a:gd name="T36" fmla="*/ 357100 w 563621"/>
              <a:gd name="T37" fmla="*/ 0 h 839755"/>
              <a:gd name="T38" fmla="*/ 357100 w 563621"/>
              <a:gd name="T39" fmla="*/ 205296 h 839755"/>
              <a:gd name="T40" fmla="*/ 319790 w 563621"/>
              <a:gd name="T41" fmla="*/ 261286 h 839755"/>
              <a:gd name="T42" fmla="*/ 357100 w 563621"/>
              <a:gd name="T43" fmla="*/ 223960 h 839755"/>
              <a:gd name="T44" fmla="*/ 413066 w 563621"/>
              <a:gd name="T45" fmla="*/ 205296 h 839755"/>
              <a:gd name="T46" fmla="*/ 524998 w 563621"/>
              <a:gd name="T47" fmla="*/ 223960 h 839755"/>
              <a:gd name="T48" fmla="*/ 543654 w 563621"/>
              <a:gd name="T49" fmla="*/ 279950 h 839755"/>
              <a:gd name="T50" fmla="*/ 487688 w 563621"/>
              <a:gd name="T51" fmla="*/ 503908 h 839755"/>
              <a:gd name="T52" fmla="*/ 431721 w 563621"/>
              <a:gd name="T53" fmla="*/ 522572 h 839755"/>
              <a:gd name="T54" fmla="*/ 450378 w 563621"/>
              <a:gd name="T55" fmla="*/ 671879 h 839755"/>
              <a:gd name="T56" fmla="*/ 431721 w 563621"/>
              <a:gd name="T57" fmla="*/ 765194 h 839755"/>
              <a:gd name="T58" fmla="*/ 301133 w 563621"/>
              <a:gd name="T59" fmla="*/ 709205 h 839755"/>
              <a:gd name="T60" fmla="*/ 282477 w 563621"/>
              <a:gd name="T61" fmla="*/ 653215 h 839755"/>
              <a:gd name="T62" fmla="*/ 226512 w 563621"/>
              <a:gd name="T63" fmla="*/ 746531 h 839755"/>
              <a:gd name="T64" fmla="*/ 189201 w 563621"/>
              <a:gd name="T65" fmla="*/ 783858 h 839755"/>
              <a:gd name="T66" fmla="*/ 77269 w 563621"/>
              <a:gd name="T67" fmla="*/ 839848 h 839755"/>
              <a:gd name="T68" fmla="*/ 58614 w 563621"/>
              <a:gd name="T69" fmla="*/ 615888 h 839755"/>
              <a:gd name="T70" fmla="*/ 95924 w 563621"/>
              <a:gd name="T71" fmla="*/ 503908 h 839755"/>
              <a:gd name="T72" fmla="*/ 226512 w 563621"/>
              <a:gd name="T73" fmla="*/ 391929 h 839755"/>
              <a:gd name="T74" fmla="*/ 17694720 60000 65536"/>
              <a:gd name="T75" fmla="*/ 0 60000 65536"/>
              <a:gd name="T76" fmla="*/ 5898240 60000 65536"/>
              <a:gd name="T77" fmla="*/ 1179648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63621"/>
              <a:gd name="T112" fmla="*/ 0 h 839755"/>
              <a:gd name="T113" fmla="*/ 563621 w 563621"/>
              <a:gd name="T114" fmla="*/ 839755 h 8397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63621" h="839755">
                <a:moveTo>
                  <a:pt x="226583" y="391885"/>
                </a:moveTo>
                <a:cubicBezTo>
                  <a:pt x="226871" y="389868"/>
                  <a:pt x="222487" y="233948"/>
                  <a:pt x="282566" y="223934"/>
                </a:cubicBezTo>
                <a:cubicBezTo>
                  <a:pt x="307864" y="219717"/>
                  <a:pt x="332329" y="236375"/>
                  <a:pt x="357211" y="242595"/>
                </a:cubicBezTo>
                <a:cubicBezTo>
                  <a:pt x="350991" y="311020"/>
                  <a:pt x="358756" y="382200"/>
                  <a:pt x="338550" y="447869"/>
                </a:cubicBezTo>
                <a:cubicBezTo>
                  <a:pt x="331954" y="469305"/>
                  <a:pt x="304558" y="489589"/>
                  <a:pt x="282566" y="485191"/>
                </a:cubicBezTo>
                <a:cubicBezTo>
                  <a:pt x="260574" y="480793"/>
                  <a:pt x="257685" y="447869"/>
                  <a:pt x="245244" y="429208"/>
                </a:cubicBezTo>
                <a:cubicBezTo>
                  <a:pt x="167436" y="448660"/>
                  <a:pt x="128232" y="468435"/>
                  <a:pt x="39971" y="429208"/>
                </a:cubicBezTo>
                <a:cubicBezTo>
                  <a:pt x="19476" y="420099"/>
                  <a:pt x="15089" y="391885"/>
                  <a:pt x="2648" y="373224"/>
                </a:cubicBezTo>
                <a:cubicBezTo>
                  <a:pt x="8868" y="317240"/>
                  <a:pt x="12049" y="260835"/>
                  <a:pt x="21309" y="205273"/>
                </a:cubicBezTo>
                <a:cubicBezTo>
                  <a:pt x="24543" y="185870"/>
                  <a:pt x="20887" y="154060"/>
                  <a:pt x="39971" y="149289"/>
                </a:cubicBezTo>
                <a:cubicBezTo>
                  <a:pt x="82643" y="138621"/>
                  <a:pt x="127056" y="161730"/>
                  <a:pt x="170599" y="167951"/>
                </a:cubicBezTo>
                <a:cubicBezTo>
                  <a:pt x="183040" y="180392"/>
                  <a:pt x="198870" y="190186"/>
                  <a:pt x="207922" y="205273"/>
                </a:cubicBezTo>
                <a:cubicBezTo>
                  <a:pt x="218043" y="222140"/>
                  <a:pt x="222316" y="280459"/>
                  <a:pt x="226583" y="261257"/>
                </a:cubicBezTo>
                <a:cubicBezTo>
                  <a:pt x="242832" y="188137"/>
                  <a:pt x="211746" y="104318"/>
                  <a:pt x="245244" y="37322"/>
                </a:cubicBezTo>
                <a:cubicBezTo>
                  <a:pt x="262838" y="2134"/>
                  <a:pt x="357211" y="0"/>
                  <a:pt x="357211" y="0"/>
                </a:cubicBezTo>
                <a:cubicBezTo>
                  <a:pt x="386353" y="87422"/>
                  <a:pt x="392029" y="77609"/>
                  <a:pt x="357211" y="205273"/>
                </a:cubicBezTo>
                <a:cubicBezTo>
                  <a:pt x="351310" y="226911"/>
                  <a:pt x="319889" y="238829"/>
                  <a:pt x="319889" y="261257"/>
                </a:cubicBezTo>
                <a:cubicBezTo>
                  <a:pt x="319889" y="278851"/>
                  <a:pt x="342124" y="232986"/>
                  <a:pt x="357211" y="223934"/>
                </a:cubicBezTo>
                <a:cubicBezTo>
                  <a:pt x="374078" y="213813"/>
                  <a:pt x="394534" y="211493"/>
                  <a:pt x="413195" y="205273"/>
                </a:cubicBezTo>
                <a:cubicBezTo>
                  <a:pt x="450517" y="211493"/>
                  <a:pt x="492310" y="205162"/>
                  <a:pt x="525162" y="223934"/>
                </a:cubicBezTo>
                <a:cubicBezTo>
                  <a:pt x="542241" y="233693"/>
                  <a:pt x="543824" y="260247"/>
                  <a:pt x="543824" y="279918"/>
                </a:cubicBezTo>
                <a:cubicBezTo>
                  <a:pt x="543824" y="463623"/>
                  <a:pt x="563621" y="428070"/>
                  <a:pt x="487840" y="503853"/>
                </a:cubicBezTo>
                <a:cubicBezTo>
                  <a:pt x="297069" y="465697"/>
                  <a:pt x="416600" y="471662"/>
                  <a:pt x="431856" y="522514"/>
                </a:cubicBezTo>
                <a:cubicBezTo>
                  <a:pt x="446267" y="570550"/>
                  <a:pt x="444297" y="622041"/>
                  <a:pt x="450518" y="671804"/>
                </a:cubicBezTo>
                <a:cubicBezTo>
                  <a:pt x="444297" y="702906"/>
                  <a:pt x="458247" y="747516"/>
                  <a:pt x="431856" y="765110"/>
                </a:cubicBezTo>
                <a:cubicBezTo>
                  <a:pt x="378787" y="800489"/>
                  <a:pt x="329088" y="736987"/>
                  <a:pt x="301228" y="709126"/>
                </a:cubicBezTo>
                <a:cubicBezTo>
                  <a:pt x="295007" y="690465"/>
                  <a:pt x="301227" y="659362"/>
                  <a:pt x="282566" y="653142"/>
                </a:cubicBezTo>
                <a:cubicBezTo>
                  <a:pt x="251044" y="642635"/>
                  <a:pt x="228772" y="742801"/>
                  <a:pt x="226583" y="746449"/>
                </a:cubicBezTo>
                <a:cubicBezTo>
                  <a:pt x="217531" y="761536"/>
                  <a:pt x="202999" y="772780"/>
                  <a:pt x="189260" y="783771"/>
                </a:cubicBezTo>
                <a:cubicBezTo>
                  <a:pt x="137581" y="825114"/>
                  <a:pt x="136424" y="820044"/>
                  <a:pt x="77293" y="839755"/>
                </a:cubicBezTo>
                <a:cubicBezTo>
                  <a:pt x="0" y="762460"/>
                  <a:pt x="23180" y="804898"/>
                  <a:pt x="58632" y="615820"/>
                </a:cubicBezTo>
                <a:cubicBezTo>
                  <a:pt x="65882" y="577153"/>
                  <a:pt x="68136" y="531671"/>
                  <a:pt x="95954" y="503853"/>
                </a:cubicBezTo>
                <a:lnTo>
                  <a:pt x="226583" y="391885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9226" name="Freeform 9"/>
          <p:cNvSpPr>
            <a:spLocks/>
          </p:cNvSpPr>
          <p:nvPr/>
        </p:nvSpPr>
        <p:spPr bwMode="auto">
          <a:xfrm>
            <a:off x="6142038" y="4570414"/>
            <a:ext cx="563562" cy="839787"/>
          </a:xfrm>
          <a:custGeom>
            <a:avLst/>
            <a:gdLst>
              <a:gd name="T0" fmla="*/ 281724 w 563621"/>
              <a:gd name="T1" fmla="*/ 0 h 839755"/>
              <a:gd name="T2" fmla="*/ 563445 w 563621"/>
              <a:gd name="T3" fmla="*/ 419924 h 839755"/>
              <a:gd name="T4" fmla="*/ 281724 w 563621"/>
              <a:gd name="T5" fmla="*/ 839848 h 839755"/>
              <a:gd name="T6" fmla="*/ 0 w 563621"/>
              <a:gd name="T7" fmla="*/ 419924 h 839755"/>
              <a:gd name="T8" fmla="*/ 226512 w 563621"/>
              <a:gd name="T9" fmla="*/ 391929 h 839755"/>
              <a:gd name="T10" fmla="*/ 282477 w 563621"/>
              <a:gd name="T11" fmla="*/ 223960 h 839755"/>
              <a:gd name="T12" fmla="*/ 357100 w 563621"/>
              <a:gd name="T13" fmla="*/ 242621 h 839755"/>
              <a:gd name="T14" fmla="*/ 338445 w 563621"/>
              <a:gd name="T15" fmla="*/ 447918 h 839755"/>
              <a:gd name="T16" fmla="*/ 282477 w 563621"/>
              <a:gd name="T17" fmla="*/ 485244 h 839755"/>
              <a:gd name="T18" fmla="*/ 245167 w 563621"/>
              <a:gd name="T19" fmla="*/ 429255 h 839755"/>
              <a:gd name="T20" fmla="*/ 39959 w 563621"/>
              <a:gd name="T21" fmla="*/ 429255 h 839755"/>
              <a:gd name="T22" fmla="*/ 2648 w 563621"/>
              <a:gd name="T23" fmla="*/ 373265 h 839755"/>
              <a:gd name="T24" fmla="*/ 21303 w 563621"/>
              <a:gd name="T25" fmla="*/ 205296 h 839755"/>
              <a:gd name="T26" fmla="*/ 39959 w 563621"/>
              <a:gd name="T27" fmla="*/ 149306 h 839755"/>
              <a:gd name="T28" fmla="*/ 170545 w 563621"/>
              <a:gd name="T29" fmla="*/ 167969 h 839755"/>
              <a:gd name="T30" fmla="*/ 207857 w 563621"/>
              <a:gd name="T31" fmla="*/ 205296 h 839755"/>
              <a:gd name="T32" fmla="*/ 226512 w 563621"/>
              <a:gd name="T33" fmla="*/ 261286 h 839755"/>
              <a:gd name="T34" fmla="*/ 245167 w 563621"/>
              <a:gd name="T35" fmla="*/ 37325 h 839755"/>
              <a:gd name="T36" fmla="*/ 357100 w 563621"/>
              <a:gd name="T37" fmla="*/ 0 h 839755"/>
              <a:gd name="T38" fmla="*/ 357100 w 563621"/>
              <a:gd name="T39" fmla="*/ 205296 h 839755"/>
              <a:gd name="T40" fmla="*/ 319790 w 563621"/>
              <a:gd name="T41" fmla="*/ 261286 h 839755"/>
              <a:gd name="T42" fmla="*/ 357100 w 563621"/>
              <a:gd name="T43" fmla="*/ 223960 h 839755"/>
              <a:gd name="T44" fmla="*/ 413066 w 563621"/>
              <a:gd name="T45" fmla="*/ 205296 h 839755"/>
              <a:gd name="T46" fmla="*/ 524998 w 563621"/>
              <a:gd name="T47" fmla="*/ 223960 h 839755"/>
              <a:gd name="T48" fmla="*/ 543654 w 563621"/>
              <a:gd name="T49" fmla="*/ 279950 h 839755"/>
              <a:gd name="T50" fmla="*/ 487688 w 563621"/>
              <a:gd name="T51" fmla="*/ 503908 h 839755"/>
              <a:gd name="T52" fmla="*/ 431721 w 563621"/>
              <a:gd name="T53" fmla="*/ 522572 h 839755"/>
              <a:gd name="T54" fmla="*/ 450378 w 563621"/>
              <a:gd name="T55" fmla="*/ 671879 h 839755"/>
              <a:gd name="T56" fmla="*/ 431721 w 563621"/>
              <a:gd name="T57" fmla="*/ 765194 h 839755"/>
              <a:gd name="T58" fmla="*/ 301133 w 563621"/>
              <a:gd name="T59" fmla="*/ 709205 h 839755"/>
              <a:gd name="T60" fmla="*/ 282477 w 563621"/>
              <a:gd name="T61" fmla="*/ 653215 h 839755"/>
              <a:gd name="T62" fmla="*/ 226512 w 563621"/>
              <a:gd name="T63" fmla="*/ 746531 h 839755"/>
              <a:gd name="T64" fmla="*/ 189201 w 563621"/>
              <a:gd name="T65" fmla="*/ 783858 h 839755"/>
              <a:gd name="T66" fmla="*/ 77269 w 563621"/>
              <a:gd name="T67" fmla="*/ 839848 h 839755"/>
              <a:gd name="T68" fmla="*/ 58614 w 563621"/>
              <a:gd name="T69" fmla="*/ 615888 h 839755"/>
              <a:gd name="T70" fmla="*/ 95924 w 563621"/>
              <a:gd name="T71" fmla="*/ 503908 h 839755"/>
              <a:gd name="T72" fmla="*/ 226512 w 563621"/>
              <a:gd name="T73" fmla="*/ 391929 h 839755"/>
              <a:gd name="T74" fmla="*/ 17694720 60000 65536"/>
              <a:gd name="T75" fmla="*/ 0 60000 65536"/>
              <a:gd name="T76" fmla="*/ 5898240 60000 65536"/>
              <a:gd name="T77" fmla="*/ 1179648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63621"/>
              <a:gd name="T112" fmla="*/ 0 h 839755"/>
              <a:gd name="T113" fmla="*/ 563621 w 563621"/>
              <a:gd name="T114" fmla="*/ 839755 h 8397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63621" h="839755">
                <a:moveTo>
                  <a:pt x="226583" y="391885"/>
                </a:moveTo>
                <a:cubicBezTo>
                  <a:pt x="226871" y="389868"/>
                  <a:pt x="222487" y="233948"/>
                  <a:pt x="282566" y="223934"/>
                </a:cubicBezTo>
                <a:cubicBezTo>
                  <a:pt x="307864" y="219717"/>
                  <a:pt x="332329" y="236375"/>
                  <a:pt x="357211" y="242595"/>
                </a:cubicBezTo>
                <a:cubicBezTo>
                  <a:pt x="350991" y="311020"/>
                  <a:pt x="358756" y="382200"/>
                  <a:pt x="338550" y="447869"/>
                </a:cubicBezTo>
                <a:cubicBezTo>
                  <a:pt x="331954" y="469305"/>
                  <a:pt x="304558" y="489589"/>
                  <a:pt x="282566" y="485191"/>
                </a:cubicBezTo>
                <a:cubicBezTo>
                  <a:pt x="260574" y="480793"/>
                  <a:pt x="257685" y="447869"/>
                  <a:pt x="245244" y="429208"/>
                </a:cubicBezTo>
                <a:cubicBezTo>
                  <a:pt x="167436" y="448660"/>
                  <a:pt x="128232" y="468435"/>
                  <a:pt x="39971" y="429208"/>
                </a:cubicBezTo>
                <a:cubicBezTo>
                  <a:pt x="19476" y="420099"/>
                  <a:pt x="15089" y="391885"/>
                  <a:pt x="2648" y="373224"/>
                </a:cubicBezTo>
                <a:cubicBezTo>
                  <a:pt x="8868" y="317240"/>
                  <a:pt x="12049" y="260835"/>
                  <a:pt x="21309" y="205273"/>
                </a:cubicBezTo>
                <a:cubicBezTo>
                  <a:pt x="24543" y="185870"/>
                  <a:pt x="20887" y="154060"/>
                  <a:pt x="39971" y="149289"/>
                </a:cubicBezTo>
                <a:cubicBezTo>
                  <a:pt x="82643" y="138621"/>
                  <a:pt x="127056" y="161730"/>
                  <a:pt x="170599" y="167951"/>
                </a:cubicBezTo>
                <a:cubicBezTo>
                  <a:pt x="183040" y="180392"/>
                  <a:pt x="198870" y="190186"/>
                  <a:pt x="207922" y="205273"/>
                </a:cubicBezTo>
                <a:cubicBezTo>
                  <a:pt x="218043" y="222140"/>
                  <a:pt x="222316" y="280459"/>
                  <a:pt x="226583" y="261257"/>
                </a:cubicBezTo>
                <a:cubicBezTo>
                  <a:pt x="242832" y="188137"/>
                  <a:pt x="211746" y="104318"/>
                  <a:pt x="245244" y="37322"/>
                </a:cubicBezTo>
                <a:cubicBezTo>
                  <a:pt x="262838" y="2134"/>
                  <a:pt x="357211" y="0"/>
                  <a:pt x="357211" y="0"/>
                </a:cubicBezTo>
                <a:cubicBezTo>
                  <a:pt x="386353" y="87422"/>
                  <a:pt x="392029" y="77609"/>
                  <a:pt x="357211" y="205273"/>
                </a:cubicBezTo>
                <a:cubicBezTo>
                  <a:pt x="351310" y="226911"/>
                  <a:pt x="319889" y="238829"/>
                  <a:pt x="319889" y="261257"/>
                </a:cubicBezTo>
                <a:cubicBezTo>
                  <a:pt x="319889" y="278851"/>
                  <a:pt x="342124" y="232986"/>
                  <a:pt x="357211" y="223934"/>
                </a:cubicBezTo>
                <a:cubicBezTo>
                  <a:pt x="374078" y="213813"/>
                  <a:pt x="394534" y="211493"/>
                  <a:pt x="413195" y="205273"/>
                </a:cubicBezTo>
                <a:cubicBezTo>
                  <a:pt x="450517" y="211493"/>
                  <a:pt x="492310" y="205162"/>
                  <a:pt x="525162" y="223934"/>
                </a:cubicBezTo>
                <a:cubicBezTo>
                  <a:pt x="542241" y="233693"/>
                  <a:pt x="543824" y="260247"/>
                  <a:pt x="543824" y="279918"/>
                </a:cubicBezTo>
                <a:cubicBezTo>
                  <a:pt x="543824" y="463623"/>
                  <a:pt x="563621" y="428070"/>
                  <a:pt x="487840" y="503853"/>
                </a:cubicBezTo>
                <a:cubicBezTo>
                  <a:pt x="297069" y="465697"/>
                  <a:pt x="416600" y="471662"/>
                  <a:pt x="431856" y="522514"/>
                </a:cubicBezTo>
                <a:cubicBezTo>
                  <a:pt x="446267" y="570550"/>
                  <a:pt x="444297" y="622041"/>
                  <a:pt x="450518" y="671804"/>
                </a:cubicBezTo>
                <a:cubicBezTo>
                  <a:pt x="444297" y="702906"/>
                  <a:pt x="458247" y="747516"/>
                  <a:pt x="431856" y="765110"/>
                </a:cubicBezTo>
                <a:cubicBezTo>
                  <a:pt x="378787" y="800489"/>
                  <a:pt x="329088" y="736987"/>
                  <a:pt x="301228" y="709126"/>
                </a:cubicBezTo>
                <a:cubicBezTo>
                  <a:pt x="295007" y="690465"/>
                  <a:pt x="301227" y="659362"/>
                  <a:pt x="282566" y="653142"/>
                </a:cubicBezTo>
                <a:cubicBezTo>
                  <a:pt x="251044" y="642635"/>
                  <a:pt x="228772" y="742801"/>
                  <a:pt x="226583" y="746449"/>
                </a:cubicBezTo>
                <a:cubicBezTo>
                  <a:pt x="217531" y="761536"/>
                  <a:pt x="202999" y="772780"/>
                  <a:pt x="189260" y="783771"/>
                </a:cubicBezTo>
                <a:cubicBezTo>
                  <a:pt x="137581" y="825114"/>
                  <a:pt x="136424" y="820044"/>
                  <a:pt x="77293" y="839755"/>
                </a:cubicBezTo>
                <a:cubicBezTo>
                  <a:pt x="0" y="762460"/>
                  <a:pt x="23180" y="804898"/>
                  <a:pt x="58632" y="615820"/>
                </a:cubicBezTo>
                <a:cubicBezTo>
                  <a:pt x="65882" y="577153"/>
                  <a:pt x="68136" y="531671"/>
                  <a:pt x="95954" y="503853"/>
                </a:cubicBezTo>
                <a:lnTo>
                  <a:pt x="226583" y="391885"/>
                </a:lnTo>
                <a:close/>
              </a:path>
            </a:pathLst>
          </a:custGeom>
          <a:solidFill>
            <a:srgbClr val="C3D6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1" name="TextBox 12"/>
          <p:cNvSpPr txBox="1"/>
          <p:nvPr/>
        </p:nvSpPr>
        <p:spPr>
          <a:xfrm>
            <a:off x="2971800" y="2819401"/>
            <a:ext cx="6324600" cy="2215991"/>
          </a:xfrm>
          <a:prstGeom prst="rect">
            <a:avLst/>
          </a:prstGeom>
          <a:noFill/>
          <a:ln>
            <a:noFill/>
          </a:ln>
          <a:effectLst>
            <a:outerShdw dist="241298" dir="11520063" algn="tl">
              <a:srgbClr val="000000">
                <a:alpha val="1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13800" b="1" kern="0" dirty="0">
                <a:solidFill>
                  <a:srgbClr val="C00000"/>
                </a:solidFill>
                <a:latin typeface="NikoshBAN" pitchFamily="2"/>
                <a:cs typeface="NikoshBAN" pitchFamily="2"/>
              </a:rPr>
              <a:t>ধন্যবাদ </a:t>
            </a:r>
            <a:endParaRPr lang="en-US" sz="13800" b="1" kern="0" dirty="0">
              <a:solidFill>
                <a:srgbClr val="C00000"/>
              </a:solidFill>
              <a:latin typeface="NikoshBAN" pitchFamily="2"/>
              <a:cs typeface="NikoshBAN" pitchFamily="2"/>
            </a:endParaRPr>
          </a:p>
        </p:txBody>
      </p:sp>
      <p:sp>
        <p:nvSpPr>
          <p:cNvPr id="9228" name="Freeform 13"/>
          <p:cNvSpPr>
            <a:spLocks/>
          </p:cNvSpPr>
          <p:nvPr/>
        </p:nvSpPr>
        <p:spPr bwMode="auto">
          <a:xfrm rot="295612">
            <a:off x="5124450" y="2281238"/>
            <a:ext cx="3416300" cy="1090612"/>
          </a:xfrm>
          <a:custGeom>
            <a:avLst/>
            <a:gdLst>
              <a:gd name="T0" fmla="*/ 748634 w 4483676"/>
              <a:gd name="T1" fmla="*/ 337726 h 1486465"/>
              <a:gd name="T2" fmla="*/ 759871 w 4483676"/>
              <a:gd name="T3" fmla="*/ 554143 h 1486465"/>
              <a:gd name="T4" fmla="*/ 1310504 w 4483676"/>
              <a:gd name="T5" fmla="*/ 510860 h 1486465"/>
              <a:gd name="T6" fmla="*/ 1108231 w 4483676"/>
              <a:gd name="T7" fmla="*/ 207877 h 1486465"/>
              <a:gd name="T8" fmla="*/ 793584 w 4483676"/>
              <a:gd name="T9" fmla="*/ 132131 h 1486465"/>
              <a:gd name="T10" fmla="*/ 490173 w 4483676"/>
              <a:gd name="T11" fmla="*/ 305264 h 1486465"/>
              <a:gd name="T12" fmla="*/ 389037 w 4483676"/>
              <a:gd name="T13" fmla="*/ 597427 h 1486465"/>
              <a:gd name="T14" fmla="*/ 703684 w 4483676"/>
              <a:gd name="T15" fmla="*/ 564964 h 1486465"/>
              <a:gd name="T16" fmla="*/ 636259 w 4483676"/>
              <a:gd name="T17" fmla="*/ 597427 h 1486465"/>
              <a:gd name="T18" fmla="*/ 389037 w 4483676"/>
              <a:gd name="T19" fmla="*/ 748918 h 1486465"/>
              <a:gd name="T20" fmla="*/ 164288 w 4483676"/>
              <a:gd name="T21" fmla="*/ 889588 h 1486465"/>
              <a:gd name="T22" fmla="*/ 355324 w 4483676"/>
              <a:gd name="T23" fmla="*/ 965334 h 1486465"/>
              <a:gd name="T24" fmla="*/ 501411 w 4483676"/>
              <a:gd name="T25" fmla="*/ 846305 h 1486465"/>
              <a:gd name="T26" fmla="*/ 995857 w 4483676"/>
              <a:gd name="T27" fmla="*/ 803022 h 1486465"/>
              <a:gd name="T28" fmla="*/ 1096993 w 4483676"/>
              <a:gd name="T29" fmla="*/ 770560 h 1486465"/>
              <a:gd name="T30" fmla="*/ 1816188 w 4483676"/>
              <a:gd name="T31" fmla="*/ 651531 h 1486465"/>
              <a:gd name="T32" fmla="*/ 1827425 w 4483676"/>
              <a:gd name="T33" fmla="*/ 564964 h 1486465"/>
              <a:gd name="T34" fmla="*/ 1827425 w 4483676"/>
              <a:gd name="T35" fmla="*/ 543322 h 1486465"/>
              <a:gd name="T36" fmla="*/ 1883612 w 4483676"/>
              <a:gd name="T37" fmla="*/ 705635 h 1486465"/>
              <a:gd name="T38" fmla="*/ 1984749 w 4483676"/>
              <a:gd name="T39" fmla="*/ 900410 h 1486465"/>
              <a:gd name="T40" fmla="*/ 2389296 w 4483676"/>
              <a:gd name="T41" fmla="*/ 932872 h 1486465"/>
              <a:gd name="T42" fmla="*/ 2681469 w 4483676"/>
              <a:gd name="T43" fmla="*/ 759739 h 1486465"/>
              <a:gd name="T44" fmla="*/ 2411770 w 4483676"/>
              <a:gd name="T45" fmla="*/ 575785 h 1486465"/>
              <a:gd name="T46" fmla="*/ 2681469 w 4483676"/>
              <a:gd name="T47" fmla="*/ 554143 h 1486465"/>
              <a:gd name="T48" fmla="*/ 2737656 w 4483676"/>
              <a:gd name="T49" fmla="*/ 348548 h 1486465"/>
              <a:gd name="T50" fmla="*/ 2894980 w 4483676"/>
              <a:gd name="T51" fmla="*/ 316085 h 1486465"/>
              <a:gd name="T52" fmla="*/ 3164677 w 4483676"/>
              <a:gd name="T53" fmla="*/ 207877 h 1486465"/>
              <a:gd name="T54" fmla="*/ 3400663 w 4483676"/>
              <a:gd name="T55" fmla="*/ 56385 h 1486465"/>
              <a:gd name="T56" fmla="*/ 3086016 w 4483676"/>
              <a:gd name="T57" fmla="*/ 45565 h 1486465"/>
              <a:gd name="T58" fmla="*/ 2838793 w 4483676"/>
              <a:gd name="T59" fmla="*/ 110489 h 1486465"/>
              <a:gd name="T60" fmla="*/ 2906217 w 4483676"/>
              <a:gd name="T61" fmla="*/ 2281 h 1486465"/>
              <a:gd name="T62" fmla="*/ 2647756 w 4483676"/>
              <a:gd name="T63" fmla="*/ 132131 h 1486465"/>
              <a:gd name="T64" fmla="*/ 2411770 w 4483676"/>
              <a:gd name="T65" fmla="*/ 164593 h 1486465"/>
              <a:gd name="T66" fmla="*/ 2243211 w 4483676"/>
              <a:gd name="T67" fmla="*/ 207877 h 1486465"/>
              <a:gd name="T68" fmla="*/ 2243211 w 4483676"/>
              <a:gd name="T69" fmla="*/ 391831 h 1486465"/>
              <a:gd name="T70" fmla="*/ 2344346 w 4483676"/>
              <a:gd name="T71" fmla="*/ 489218 h 1486465"/>
              <a:gd name="T72" fmla="*/ 2344346 w 4483676"/>
              <a:gd name="T73" fmla="*/ 727276 h 1486465"/>
              <a:gd name="T74" fmla="*/ 2164548 w 4483676"/>
              <a:gd name="T75" fmla="*/ 824664 h 1486465"/>
              <a:gd name="T76" fmla="*/ 1838664 w 4483676"/>
              <a:gd name="T77" fmla="*/ 857126 h 1486465"/>
              <a:gd name="T78" fmla="*/ 1849901 w 4483676"/>
              <a:gd name="T79" fmla="*/ 900410 h 1486465"/>
              <a:gd name="T80" fmla="*/ 1726290 w 4483676"/>
              <a:gd name="T81" fmla="*/ 835484 h 1486465"/>
              <a:gd name="T82" fmla="*/ 1512777 w 4483676"/>
              <a:gd name="T83" fmla="*/ 759739 h 1486465"/>
              <a:gd name="T84" fmla="*/ 1108231 w 4483676"/>
              <a:gd name="T85" fmla="*/ 857126 h 1486465"/>
              <a:gd name="T86" fmla="*/ 928432 w 4483676"/>
              <a:gd name="T87" fmla="*/ 889588 h 1486465"/>
              <a:gd name="T88" fmla="*/ 737397 w 4483676"/>
              <a:gd name="T89" fmla="*/ 900410 h 1486465"/>
              <a:gd name="T90" fmla="*/ 523885 w 4483676"/>
              <a:gd name="T91" fmla="*/ 986976 h 1486465"/>
              <a:gd name="T92" fmla="*/ 332850 w 4483676"/>
              <a:gd name="T93" fmla="*/ 965334 h 1486465"/>
              <a:gd name="T94" fmla="*/ 6964 w 4483676"/>
              <a:gd name="T95" fmla="*/ 1030259 h 1486465"/>
              <a:gd name="T96" fmla="*/ 141813 w 4483676"/>
              <a:gd name="T97" fmla="*/ 813843 h 1486465"/>
              <a:gd name="T98" fmla="*/ 377799 w 4483676"/>
              <a:gd name="T99" fmla="*/ 597427 h 148646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483676"/>
              <a:gd name="T151" fmla="*/ 0 h 1486465"/>
              <a:gd name="T152" fmla="*/ 4483676 w 4483676"/>
              <a:gd name="T153" fmla="*/ 1486465 h 148646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483676" h="1486465">
                <a:moveTo>
                  <a:pt x="1439734" y="268580"/>
                </a:moveTo>
                <a:cubicBezTo>
                  <a:pt x="1396925" y="271434"/>
                  <a:pt x="1200509" y="265832"/>
                  <a:pt x="1130018" y="312826"/>
                </a:cubicBezTo>
                <a:lnTo>
                  <a:pt x="1041528" y="371819"/>
                </a:lnTo>
                <a:lnTo>
                  <a:pt x="982534" y="460309"/>
                </a:lnTo>
                <a:lnTo>
                  <a:pt x="953037" y="504555"/>
                </a:lnTo>
                <a:cubicBezTo>
                  <a:pt x="948121" y="519303"/>
                  <a:pt x="938289" y="533254"/>
                  <a:pt x="938289" y="548800"/>
                </a:cubicBezTo>
                <a:cubicBezTo>
                  <a:pt x="938289" y="603100"/>
                  <a:pt x="938120" y="658821"/>
                  <a:pt x="953037" y="711032"/>
                </a:cubicBezTo>
                <a:cubicBezTo>
                  <a:pt x="958767" y="731087"/>
                  <a:pt x="980310" y="743154"/>
                  <a:pt x="997282" y="755277"/>
                </a:cubicBezTo>
                <a:cubicBezTo>
                  <a:pt x="1038811" y="784941"/>
                  <a:pt x="1067763" y="787646"/>
                  <a:pt x="1115270" y="799522"/>
                </a:cubicBezTo>
                <a:cubicBezTo>
                  <a:pt x="1142729" y="798636"/>
                  <a:pt x="1473214" y="831527"/>
                  <a:pt x="1616715" y="770026"/>
                </a:cubicBezTo>
                <a:cubicBezTo>
                  <a:pt x="1636923" y="761365"/>
                  <a:pt x="1657818" y="753308"/>
                  <a:pt x="1675708" y="740529"/>
                </a:cubicBezTo>
                <a:cubicBezTo>
                  <a:pt x="1692680" y="728406"/>
                  <a:pt x="1705205" y="711032"/>
                  <a:pt x="1719953" y="696284"/>
                </a:cubicBezTo>
                <a:cubicBezTo>
                  <a:pt x="1724869" y="676619"/>
                  <a:pt x="1729133" y="656780"/>
                  <a:pt x="1734702" y="637290"/>
                </a:cubicBezTo>
                <a:cubicBezTo>
                  <a:pt x="1761534" y="543378"/>
                  <a:pt x="1793768" y="538453"/>
                  <a:pt x="1734702" y="386568"/>
                </a:cubicBezTo>
                <a:cubicBezTo>
                  <a:pt x="1721853" y="353528"/>
                  <a:pt x="1679843" y="338785"/>
                  <a:pt x="1646211" y="327574"/>
                </a:cubicBezTo>
                <a:cubicBezTo>
                  <a:pt x="1524743" y="287084"/>
                  <a:pt x="1588501" y="302474"/>
                  <a:pt x="1454482" y="283329"/>
                </a:cubicBezTo>
                <a:lnTo>
                  <a:pt x="1365992" y="224335"/>
                </a:lnTo>
                <a:cubicBezTo>
                  <a:pt x="1351244" y="214503"/>
                  <a:pt x="1338562" y="200444"/>
                  <a:pt x="1321747" y="194839"/>
                </a:cubicBezTo>
                <a:cubicBezTo>
                  <a:pt x="1253721" y="172163"/>
                  <a:pt x="1292746" y="183139"/>
                  <a:pt x="1203760" y="165342"/>
                </a:cubicBezTo>
                <a:cubicBezTo>
                  <a:pt x="1149683" y="170258"/>
                  <a:pt x="1094623" y="168713"/>
                  <a:pt x="1041528" y="180090"/>
                </a:cubicBezTo>
                <a:cubicBezTo>
                  <a:pt x="1024196" y="183804"/>
                  <a:pt x="1013136" y="201660"/>
                  <a:pt x="997282" y="209587"/>
                </a:cubicBezTo>
                <a:cubicBezTo>
                  <a:pt x="983377" y="216539"/>
                  <a:pt x="967985" y="220064"/>
                  <a:pt x="953037" y="224335"/>
                </a:cubicBezTo>
                <a:cubicBezTo>
                  <a:pt x="890228" y="242281"/>
                  <a:pt x="827914" y="246220"/>
                  <a:pt x="776057" y="298077"/>
                </a:cubicBezTo>
                <a:cubicBezTo>
                  <a:pt x="675032" y="399102"/>
                  <a:pt x="722275" y="363429"/>
                  <a:pt x="643321" y="416064"/>
                </a:cubicBezTo>
                <a:cubicBezTo>
                  <a:pt x="619955" y="462796"/>
                  <a:pt x="607871" y="495759"/>
                  <a:pt x="569579" y="534051"/>
                </a:cubicBezTo>
                <a:cubicBezTo>
                  <a:pt x="552198" y="551432"/>
                  <a:pt x="530250" y="563548"/>
                  <a:pt x="510586" y="578297"/>
                </a:cubicBezTo>
                <a:cubicBezTo>
                  <a:pt x="474378" y="686921"/>
                  <a:pt x="471905" y="650368"/>
                  <a:pt x="495837" y="770026"/>
                </a:cubicBezTo>
                <a:cubicBezTo>
                  <a:pt x="498886" y="785270"/>
                  <a:pt x="499593" y="803278"/>
                  <a:pt x="510586" y="814271"/>
                </a:cubicBezTo>
                <a:cubicBezTo>
                  <a:pt x="535653" y="839338"/>
                  <a:pt x="599076" y="873264"/>
                  <a:pt x="599076" y="873264"/>
                </a:cubicBezTo>
                <a:cubicBezTo>
                  <a:pt x="602329" y="872903"/>
                  <a:pt x="794842" y="853952"/>
                  <a:pt x="820302" y="843768"/>
                </a:cubicBezTo>
                <a:cubicBezTo>
                  <a:pt x="843125" y="834639"/>
                  <a:pt x="859293" y="813809"/>
                  <a:pt x="879295" y="799522"/>
                </a:cubicBezTo>
                <a:cubicBezTo>
                  <a:pt x="893719" y="789219"/>
                  <a:pt x="908792" y="779858"/>
                  <a:pt x="923540" y="770026"/>
                </a:cubicBezTo>
                <a:cubicBezTo>
                  <a:pt x="933372" y="755277"/>
                  <a:pt x="960964" y="741634"/>
                  <a:pt x="953037" y="725780"/>
                </a:cubicBezTo>
                <a:cubicBezTo>
                  <a:pt x="946085" y="711875"/>
                  <a:pt x="922697" y="733576"/>
                  <a:pt x="908792" y="740529"/>
                </a:cubicBezTo>
                <a:cubicBezTo>
                  <a:pt x="892938" y="748456"/>
                  <a:pt x="879295" y="760194"/>
                  <a:pt x="864547" y="770026"/>
                </a:cubicBezTo>
                <a:cubicBezTo>
                  <a:pt x="854715" y="784774"/>
                  <a:pt x="848390" y="802599"/>
                  <a:pt x="835050" y="814271"/>
                </a:cubicBezTo>
                <a:cubicBezTo>
                  <a:pt x="808371" y="837615"/>
                  <a:pt x="776057" y="853600"/>
                  <a:pt x="746560" y="873264"/>
                </a:cubicBezTo>
                <a:cubicBezTo>
                  <a:pt x="731812" y="883096"/>
                  <a:pt x="718773" y="896178"/>
                  <a:pt x="702315" y="902761"/>
                </a:cubicBezTo>
                <a:cubicBezTo>
                  <a:pt x="614139" y="938032"/>
                  <a:pt x="653689" y="923886"/>
                  <a:pt x="584328" y="947006"/>
                </a:cubicBezTo>
                <a:cubicBezTo>
                  <a:pt x="505669" y="1064993"/>
                  <a:pt x="608909" y="922425"/>
                  <a:pt x="510586" y="1020748"/>
                </a:cubicBezTo>
                <a:cubicBezTo>
                  <a:pt x="443875" y="1087459"/>
                  <a:pt x="522980" y="1051029"/>
                  <a:pt x="436844" y="1079742"/>
                </a:cubicBezTo>
                <a:cubicBezTo>
                  <a:pt x="358185" y="1197729"/>
                  <a:pt x="461425" y="1055161"/>
                  <a:pt x="363102" y="1153484"/>
                </a:cubicBezTo>
                <a:cubicBezTo>
                  <a:pt x="350568" y="1166018"/>
                  <a:pt x="350063" y="1191146"/>
                  <a:pt x="333605" y="1197729"/>
                </a:cubicBezTo>
                <a:cubicBezTo>
                  <a:pt x="296805" y="1212449"/>
                  <a:pt x="254947" y="1207561"/>
                  <a:pt x="215618" y="1212477"/>
                </a:cubicBezTo>
                <a:cubicBezTo>
                  <a:pt x="220534" y="1232142"/>
                  <a:pt x="214976" y="1258280"/>
                  <a:pt x="230366" y="1271471"/>
                </a:cubicBezTo>
                <a:cubicBezTo>
                  <a:pt x="253973" y="1291706"/>
                  <a:pt x="292986" y="1283721"/>
                  <a:pt x="318857" y="1300968"/>
                </a:cubicBezTo>
                <a:lnTo>
                  <a:pt x="363102" y="1330464"/>
                </a:lnTo>
                <a:cubicBezTo>
                  <a:pt x="397515" y="1325548"/>
                  <a:pt x="433044" y="1325705"/>
                  <a:pt x="466340" y="1315716"/>
                </a:cubicBezTo>
                <a:cubicBezTo>
                  <a:pt x="483318" y="1310623"/>
                  <a:pt x="494732" y="1294146"/>
                  <a:pt x="510586" y="1286219"/>
                </a:cubicBezTo>
                <a:cubicBezTo>
                  <a:pt x="524491" y="1279267"/>
                  <a:pt x="540083" y="1276387"/>
                  <a:pt x="554831" y="1271471"/>
                </a:cubicBezTo>
                <a:cubicBezTo>
                  <a:pt x="574495" y="1241974"/>
                  <a:pt x="584327" y="1202644"/>
                  <a:pt x="613824" y="1182980"/>
                </a:cubicBezTo>
                <a:cubicBezTo>
                  <a:pt x="628573" y="1173148"/>
                  <a:pt x="644453" y="1164831"/>
                  <a:pt x="658070" y="1153484"/>
                </a:cubicBezTo>
                <a:cubicBezTo>
                  <a:pt x="771642" y="1058843"/>
                  <a:pt x="636696" y="1152986"/>
                  <a:pt x="746560" y="1079742"/>
                </a:cubicBezTo>
                <a:lnTo>
                  <a:pt x="997282" y="1094490"/>
                </a:lnTo>
                <a:cubicBezTo>
                  <a:pt x="1051445" y="1098359"/>
                  <a:pt x="1105214" y="1109239"/>
                  <a:pt x="1159515" y="1109239"/>
                </a:cubicBezTo>
                <a:cubicBezTo>
                  <a:pt x="1208922" y="1109239"/>
                  <a:pt x="1257838" y="1099406"/>
                  <a:pt x="1306999" y="1094490"/>
                </a:cubicBezTo>
                <a:cubicBezTo>
                  <a:pt x="1336496" y="1084658"/>
                  <a:pt x="1397557" y="1096016"/>
                  <a:pt x="1395489" y="1064993"/>
                </a:cubicBezTo>
                <a:cubicBezTo>
                  <a:pt x="1379561" y="826082"/>
                  <a:pt x="1421734" y="905262"/>
                  <a:pt x="1351244" y="799522"/>
                </a:cubicBezTo>
                <a:cubicBezTo>
                  <a:pt x="1357140" y="864378"/>
                  <a:pt x="1346098" y="961479"/>
                  <a:pt x="1395489" y="1020748"/>
                </a:cubicBezTo>
                <a:cubicBezTo>
                  <a:pt x="1406837" y="1034365"/>
                  <a:pt x="1424986" y="1040413"/>
                  <a:pt x="1439734" y="1050245"/>
                </a:cubicBezTo>
                <a:cubicBezTo>
                  <a:pt x="1508560" y="1045329"/>
                  <a:pt x="1577589" y="1042720"/>
                  <a:pt x="1646211" y="1035497"/>
                </a:cubicBezTo>
                <a:cubicBezTo>
                  <a:pt x="1671141" y="1032873"/>
                  <a:pt x="1694907" y="1021792"/>
                  <a:pt x="1719953" y="1020748"/>
                </a:cubicBezTo>
                <a:cubicBezTo>
                  <a:pt x="1931221" y="1011945"/>
                  <a:pt x="2142741" y="1010916"/>
                  <a:pt x="2354135" y="1006000"/>
                </a:cubicBezTo>
                <a:cubicBezTo>
                  <a:pt x="2395159" y="978650"/>
                  <a:pt x="2448703" y="962380"/>
                  <a:pt x="2383631" y="888013"/>
                </a:cubicBezTo>
                <a:cubicBezTo>
                  <a:pt x="2363157" y="864613"/>
                  <a:pt x="2324637" y="868348"/>
                  <a:pt x="2295141" y="858516"/>
                </a:cubicBezTo>
                <a:lnTo>
                  <a:pt x="2250895" y="843768"/>
                </a:lnTo>
                <a:cubicBezTo>
                  <a:pt x="2270561" y="829019"/>
                  <a:pt x="2287903" y="810515"/>
                  <a:pt x="2309889" y="799522"/>
                </a:cubicBezTo>
                <a:cubicBezTo>
                  <a:pt x="2337699" y="785617"/>
                  <a:pt x="2368883" y="779858"/>
                  <a:pt x="2398379" y="770026"/>
                </a:cubicBezTo>
                <a:cubicBezTo>
                  <a:pt x="2413127" y="765110"/>
                  <a:pt x="2429689" y="763900"/>
                  <a:pt x="2442625" y="755277"/>
                </a:cubicBezTo>
                <a:lnTo>
                  <a:pt x="2486871" y="725780"/>
                </a:lnTo>
                <a:cubicBezTo>
                  <a:pt x="2472121" y="720864"/>
                  <a:pt x="2457959" y="708476"/>
                  <a:pt x="2442625" y="711032"/>
                </a:cubicBezTo>
                <a:cubicBezTo>
                  <a:pt x="2425141" y="713946"/>
                  <a:pt x="2414233" y="732602"/>
                  <a:pt x="2398379" y="740529"/>
                </a:cubicBezTo>
                <a:cubicBezTo>
                  <a:pt x="2384475" y="747481"/>
                  <a:pt x="2368883" y="750361"/>
                  <a:pt x="2354135" y="755277"/>
                </a:cubicBezTo>
                <a:cubicBezTo>
                  <a:pt x="2359051" y="799522"/>
                  <a:pt x="2361563" y="844101"/>
                  <a:pt x="2368883" y="888013"/>
                </a:cubicBezTo>
                <a:cubicBezTo>
                  <a:pt x="2371439" y="903348"/>
                  <a:pt x="2370981" y="923222"/>
                  <a:pt x="2383631" y="932258"/>
                </a:cubicBezTo>
                <a:cubicBezTo>
                  <a:pt x="2408933" y="950330"/>
                  <a:pt x="2472121" y="961755"/>
                  <a:pt x="2472121" y="961755"/>
                </a:cubicBezTo>
                <a:cubicBezTo>
                  <a:pt x="2477037" y="976503"/>
                  <a:pt x="2483099" y="990918"/>
                  <a:pt x="2486871" y="1006000"/>
                </a:cubicBezTo>
                <a:cubicBezTo>
                  <a:pt x="2492951" y="1030319"/>
                  <a:pt x="2491437" y="1056835"/>
                  <a:pt x="2501619" y="1079742"/>
                </a:cubicBezTo>
                <a:cubicBezTo>
                  <a:pt x="2511601" y="1102204"/>
                  <a:pt x="2531115" y="1119071"/>
                  <a:pt x="2545863" y="1138735"/>
                </a:cubicBezTo>
                <a:cubicBezTo>
                  <a:pt x="2570949" y="1213995"/>
                  <a:pt x="2544597" y="1156923"/>
                  <a:pt x="2604857" y="1227226"/>
                </a:cubicBezTo>
                <a:cubicBezTo>
                  <a:pt x="2620855" y="1245889"/>
                  <a:pt x="2628651" y="1272584"/>
                  <a:pt x="2649103" y="1286219"/>
                </a:cubicBezTo>
                <a:cubicBezTo>
                  <a:pt x="2674973" y="1303466"/>
                  <a:pt x="2737593" y="1315716"/>
                  <a:pt x="2737593" y="1315716"/>
                </a:cubicBezTo>
                <a:cubicBezTo>
                  <a:pt x="2845747" y="1310800"/>
                  <a:pt x="2954453" y="1312924"/>
                  <a:pt x="3062057" y="1300968"/>
                </a:cubicBezTo>
                <a:cubicBezTo>
                  <a:pt x="3088369" y="1298044"/>
                  <a:pt x="3110683" y="1279843"/>
                  <a:pt x="3135799" y="1271471"/>
                </a:cubicBezTo>
                <a:cubicBezTo>
                  <a:pt x="3302197" y="1216004"/>
                  <a:pt x="3031913" y="1334166"/>
                  <a:pt x="3327529" y="1197729"/>
                </a:cubicBezTo>
                <a:cubicBezTo>
                  <a:pt x="3347491" y="1188516"/>
                  <a:pt x="3368631" y="1181011"/>
                  <a:pt x="3386521" y="1168232"/>
                </a:cubicBezTo>
                <a:cubicBezTo>
                  <a:pt x="3403493" y="1156109"/>
                  <a:pt x="3414743" y="1137340"/>
                  <a:pt x="3430767" y="1123987"/>
                </a:cubicBezTo>
                <a:cubicBezTo>
                  <a:pt x="3517031" y="1052100"/>
                  <a:pt x="3434467" y="1148547"/>
                  <a:pt x="3519257" y="1035497"/>
                </a:cubicBezTo>
                <a:cubicBezTo>
                  <a:pt x="3524173" y="1020748"/>
                  <a:pt x="3534005" y="1006797"/>
                  <a:pt x="3534005" y="991251"/>
                </a:cubicBezTo>
                <a:cubicBezTo>
                  <a:pt x="3534005" y="926010"/>
                  <a:pt x="3521309" y="911143"/>
                  <a:pt x="3475011" y="873264"/>
                </a:cubicBezTo>
                <a:cubicBezTo>
                  <a:pt x="3356913" y="776638"/>
                  <a:pt x="3398079" y="795037"/>
                  <a:pt x="3298031" y="770026"/>
                </a:cubicBezTo>
                <a:cubicBezTo>
                  <a:pt x="3253787" y="774942"/>
                  <a:pt x="3203469" y="761870"/>
                  <a:pt x="3165295" y="784774"/>
                </a:cubicBezTo>
                <a:cubicBezTo>
                  <a:pt x="3146443" y="796086"/>
                  <a:pt x="3202341" y="812980"/>
                  <a:pt x="3224289" y="814271"/>
                </a:cubicBezTo>
                <a:cubicBezTo>
                  <a:pt x="3288277" y="818035"/>
                  <a:pt x="3352109" y="804438"/>
                  <a:pt x="3416019" y="799522"/>
                </a:cubicBezTo>
                <a:cubicBezTo>
                  <a:pt x="3435683" y="789690"/>
                  <a:pt x="3454803" y="778686"/>
                  <a:pt x="3475011" y="770026"/>
                </a:cubicBezTo>
                <a:cubicBezTo>
                  <a:pt x="3489301" y="763902"/>
                  <a:pt x="3505667" y="762827"/>
                  <a:pt x="3519257" y="755277"/>
                </a:cubicBezTo>
                <a:cubicBezTo>
                  <a:pt x="3550247" y="738061"/>
                  <a:pt x="3607747" y="696284"/>
                  <a:pt x="3607747" y="696284"/>
                </a:cubicBezTo>
                <a:cubicBezTo>
                  <a:pt x="3675363" y="594858"/>
                  <a:pt x="3655529" y="641424"/>
                  <a:pt x="3681489" y="563548"/>
                </a:cubicBezTo>
                <a:cubicBezTo>
                  <a:pt x="3671657" y="538967"/>
                  <a:pt x="3670713" y="508526"/>
                  <a:pt x="3651993" y="489806"/>
                </a:cubicBezTo>
                <a:cubicBezTo>
                  <a:pt x="3637659" y="475473"/>
                  <a:pt x="3613269" y="475058"/>
                  <a:pt x="3592999" y="475058"/>
                </a:cubicBezTo>
                <a:cubicBezTo>
                  <a:pt x="3538699" y="475058"/>
                  <a:pt x="3484845" y="484890"/>
                  <a:pt x="3430767" y="489806"/>
                </a:cubicBezTo>
                <a:cubicBezTo>
                  <a:pt x="3545045" y="527901"/>
                  <a:pt x="3539555" y="532107"/>
                  <a:pt x="3740483" y="489806"/>
                </a:cubicBezTo>
                <a:cubicBezTo>
                  <a:pt x="3755695" y="486603"/>
                  <a:pt x="3744239" y="456554"/>
                  <a:pt x="3755231" y="445561"/>
                </a:cubicBezTo>
                <a:cubicBezTo>
                  <a:pt x="3766225" y="434568"/>
                  <a:pt x="3784529" y="435084"/>
                  <a:pt x="3799477" y="430813"/>
                </a:cubicBezTo>
                <a:cubicBezTo>
                  <a:pt x="3821523" y="424514"/>
                  <a:pt x="3879145" y="413101"/>
                  <a:pt x="3902715" y="401316"/>
                </a:cubicBezTo>
                <a:cubicBezTo>
                  <a:pt x="4063361" y="320994"/>
                  <a:pt x="3883921" y="387916"/>
                  <a:pt x="4064947" y="327574"/>
                </a:cubicBezTo>
                <a:lnTo>
                  <a:pt x="4109193" y="312826"/>
                </a:lnTo>
                <a:cubicBezTo>
                  <a:pt x="4123941" y="302994"/>
                  <a:pt x="4137583" y="291256"/>
                  <a:pt x="4153437" y="283329"/>
                </a:cubicBezTo>
                <a:cubicBezTo>
                  <a:pt x="4188711" y="265692"/>
                  <a:pt x="4233130" y="251849"/>
                  <a:pt x="4271426" y="239084"/>
                </a:cubicBezTo>
                <a:cubicBezTo>
                  <a:pt x="4286174" y="224336"/>
                  <a:pt x="4298314" y="206409"/>
                  <a:pt x="4315670" y="194839"/>
                </a:cubicBezTo>
                <a:cubicBezTo>
                  <a:pt x="4328606" y="186216"/>
                  <a:pt x="4347778" y="189802"/>
                  <a:pt x="4359914" y="180090"/>
                </a:cubicBezTo>
                <a:cubicBezTo>
                  <a:pt x="4397918" y="149688"/>
                  <a:pt x="4463154" y="76851"/>
                  <a:pt x="4463154" y="76851"/>
                </a:cubicBezTo>
                <a:cubicBezTo>
                  <a:pt x="4468070" y="62103"/>
                  <a:pt x="4483678" y="47040"/>
                  <a:pt x="4477902" y="32606"/>
                </a:cubicBezTo>
                <a:cubicBezTo>
                  <a:pt x="4471318" y="16148"/>
                  <a:pt x="4451362" y="3994"/>
                  <a:pt x="4433658" y="3109"/>
                </a:cubicBezTo>
                <a:lnTo>
                  <a:pt x="4182935" y="17858"/>
                </a:lnTo>
                <a:lnTo>
                  <a:pt x="4050199" y="62103"/>
                </a:lnTo>
                <a:lnTo>
                  <a:pt x="4005953" y="76851"/>
                </a:lnTo>
                <a:cubicBezTo>
                  <a:pt x="3991205" y="81767"/>
                  <a:pt x="3976953" y="88551"/>
                  <a:pt x="3961709" y="91600"/>
                </a:cubicBezTo>
                <a:cubicBezTo>
                  <a:pt x="3903205" y="103300"/>
                  <a:pt x="3823353" y="118054"/>
                  <a:pt x="3769979" y="135845"/>
                </a:cubicBezTo>
                <a:lnTo>
                  <a:pt x="3725735" y="150593"/>
                </a:lnTo>
                <a:cubicBezTo>
                  <a:pt x="3745399" y="135845"/>
                  <a:pt x="3764727" y="120635"/>
                  <a:pt x="3784729" y="106348"/>
                </a:cubicBezTo>
                <a:cubicBezTo>
                  <a:pt x="3799153" y="96045"/>
                  <a:pt x="3816439" y="89385"/>
                  <a:pt x="3828973" y="76851"/>
                </a:cubicBezTo>
                <a:cubicBezTo>
                  <a:pt x="3841507" y="64317"/>
                  <a:pt x="3848639" y="47354"/>
                  <a:pt x="3858471" y="32606"/>
                </a:cubicBezTo>
                <a:cubicBezTo>
                  <a:pt x="3843721" y="22774"/>
                  <a:pt x="3831813" y="5308"/>
                  <a:pt x="3814225" y="3109"/>
                </a:cubicBezTo>
                <a:cubicBezTo>
                  <a:pt x="3789351" y="0"/>
                  <a:pt x="3764953" y="12420"/>
                  <a:pt x="3740483" y="17858"/>
                </a:cubicBezTo>
                <a:cubicBezTo>
                  <a:pt x="3684919" y="30205"/>
                  <a:pt x="3686521" y="30929"/>
                  <a:pt x="3637245" y="47355"/>
                </a:cubicBezTo>
                <a:cubicBezTo>
                  <a:pt x="3583167" y="128471"/>
                  <a:pt x="3637245" y="59645"/>
                  <a:pt x="3563503" y="121097"/>
                </a:cubicBezTo>
                <a:cubicBezTo>
                  <a:pt x="3489853" y="182472"/>
                  <a:pt x="3552767" y="154172"/>
                  <a:pt x="3475011" y="180090"/>
                </a:cubicBezTo>
                <a:cubicBezTo>
                  <a:pt x="3435549" y="173513"/>
                  <a:pt x="3354017" y="160903"/>
                  <a:pt x="3312779" y="150593"/>
                </a:cubicBezTo>
                <a:cubicBezTo>
                  <a:pt x="3297697" y="146822"/>
                  <a:pt x="3283283" y="140761"/>
                  <a:pt x="3268535" y="135845"/>
                </a:cubicBezTo>
                <a:cubicBezTo>
                  <a:pt x="3258703" y="121097"/>
                  <a:pt x="3254891" y="83673"/>
                  <a:pt x="3239037" y="91600"/>
                </a:cubicBezTo>
                <a:cubicBezTo>
                  <a:pt x="3123459" y="149389"/>
                  <a:pt x="3212289" y="165595"/>
                  <a:pt x="3165295" y="224335"/>
                </a:cubicBezTo>
                <a:cubicBezTo>
                  <a:pt x="3144501" y="250327"/>
                  <a:pt x="3105953" y="258864"/>
                  <a:pt x="3076805" y="268580"/>
                </a:cubicBezTo>
                <a:cubicBezTo>
                  <a:pt x="3032561" y="263664"/>
                  <a:pt x="2988071" y="260601"/>
                  <a:pt x="2944071" y="253832"/>
                </a:cubicBezTo>
                <a:cubicBezTo>
                  <a:pt x="2924037" y="250750"/>
                  <a:pt x="2885077" y="218814"/>
                  <a:pt x="2885077" y="239084"/>
                </a:cubicBezTo>
                <a:cubicBezTo>
                  <a:pt x="2885077" y="263665"/>
                  <a:pt x="2923933" y="269233"/>
                  <a:pt x="2944071" y="283329"/>
                </a:cubicBezTo>
                <a:cubicBezTo>
                  <a:pt x="2973113" y="303658"/>
                  <a:pt x="3032561" y="342322"/>
                  <a:pt x="3032561" y="342322"/>
                </a:cubicBezTo>
                <a:cubicBezTo>
                  <a:pt x="3027645" y="371819"/>
                  <a:pt x="3034961" y="406315"/>
                  <a:pt x="3017811" y="430813"/>
                </a:cubicBezTo>
                <a:cubicBezTo>
                  <a:pt x="2997481" y="459855"/>
                  <a:pt x="2929321" y="489806"/>
                  <a:pt x="2929321" y="489806"/>
                </a:cubicBezTo>
                <a:cubicBezTo>
                  <a:pt x="2934237" y="504554"/>
                  <a:pt x="2935447" y="521116"/>
                  <a:pt x="2944071" y="534051"/>
                </a:cubicBezTo>
                <a:cubicBezTo>
                  <a:pt x="2960381" y="558517"/>
                  <a:pt x="3005351" y="594188"/>
                  <a:pt x="3032561" y="607793"/>
                </a:cubicBezTo>
                <a:cubicBezTo>
                  <a:pt x="3046465" y="614745"/>
                  <a:pt x="3062901" y="615589"/>
                  <a:pt x="3076805" y="622542"/>
                </a:cubicBezTo>
                <a:cubicBezTo>
                  <a:pt x="3092659" y="630469"/>
                  <a:pt x="3106303" y="642207"/>
                  <a:pt x="3121051" y="652039"/>
                </a:cubicBezTo>
                <a:cubicBezTo>
                  <a:pt x="3106303" y="656955"/>
                  <a:pt x="3080577" y="651705"/>
                  <a:pt x="3076805" y="666787"/>
                </a:cubicBezTo>
                <a:cubicBezTo>
                  <a:pt x="3050733" y="771077"/>
                  <a:pt x="3077813" y="765446"/>
                  <a:pt x="3135799" y="784774"/>
                </a:cubicBezTo>
                <a:cubicBezTo>
                  <a:pt x="3140715" y="799522"/>
                  <a:pt x="3150547" y="813473"/>
                  <a:pt x="3150547" y="829019"/>
                </a:cubicBezTo>
                <a:cubicBezTo>
                  <a:pt x="3150547" y="836468"/>
                  <a:pt x="3132689" y="929547"/>
                  <a:pt x="3121051" y="947006"/>
                </a:cubicBezTo>
                <a:cubicBezTo>
                  <a:pt x="3109481" y="964360"/>
                  <a:pt x="3092829" y="977898"/>
                  <a:pt x="3076805" y="991251"/>
                </a:cubicBezTo>
                <a:cubicBezTo>
                  <a:pt x="3035299" y="1025839"/>
                  <a:pt x="2999193" y="1036465"/>
                  <a:pt x="2944071" y="1050245"/>
                </a:cubicBezTo>
                <a:cubicBezTo>
                  <a:pt x="2930179" y="1053718"/>
                  <a:pt x="2858147" y="1070122"/>
                  <a:pt x="2840831" y="1079742"/>
                </a:cubicBezTo>
                <a:cubicBezTo>
                  <a:pt x="2809841" y="1096958"/>
                  <a:pt x="2717373" y="1144563"/>
                  <a:pt x="2752341" y="1138735"/>
                </a:cubicBezTo>
                <a:lnTo>
                  <a:pt x="2840831" y="1123987"/>
                </a:lnTo>
                <a:cubicBezTo>
                  <a:pt x="2826083" y="1119071"/>
                  <a:pt x="2812037" y="1107522"/>
                  <a:pt x="2796587" y="1109239"/>
                </a:cubicBezTo>
                <a:cubicBezTo>
                  <a:pt x="2765685" y="1112672"/>
                  <a:pt x="2737593" y="1128903"/>
                  <a:pt x="2708095" y="1138735"/>
                </a:cubicBezTo>
                <a:cubicBezTo>
                  <a:pt x="2693347" y="1143651"/>
                  <a:pt x="2679369" y="1152571"/>
                  <a:pt x="2663851" y="1153484"/>
                </a:cubicBezTo>
                <a:lnTo>
                  <a:pt x="2413129" y="1168232"/>
                </a:lnTo>
                <a:cubicBezTo>
                  <a:pt x="2398379" y="1178064"/>
                  <a:pt x="2386429" y="1195222"/>
                  <a:pt x="2368883" y="1197729"/>
                </a:cubicBezTo>
                <a:cubicBezTo>
                  <a:pt x="2355923" y="1199580"/>
                  <a:pt x="2282247" y="1173766"/>
                  <a:pt x="2265645" y="1168232"/>
                </a:cubicBezTo>
                <a:cubicBezTo>
                  <a:pt x="2285309" y="1163316"/>
                  <a:pt x="2304367" y="1153484"/>
                  <a:pt x="2324637" y="1153484"/>
                </a:cubicBezTo>
                <a:cubicBezTo>
                  <a:pt x="2374321" y="1153484"/>
                  <a:pt x="2395359" y="1199353"/>
                  <a:pt x="2427877" y="1227226"/>
                </a:cubicBezTo>
                <a:cubicBezTo>
                  <a:pt x="2441335" y="1238761"/>
                  <a:pt x="2488937" y="1251117"/>
                  <a:pt x="2472121" y="1256722"/>
                </a:cubicBezTo>
                <a:cubicBezTo>
                  <a:pt x="2443753" y="1266178"/>
                  <a:pt x="2413129" y="1246890"/>
                  <a:pt x="2383631" y="1241974"/>
                </a:cubicBezTo>
                <a:cubicBezTo>
                  <a:pt x="2354135" y="1222309"/>
                  <a:pt x="2314805" y="1212477"/>
                  <a:pt x="2295141" y="1182980"/>
                </a:cubicBezTo>
                <a:cubicBezTo>
                  <a:pt x="2285309" y="1168232"/>
                  <a:pt x="2279485" y="1149808"/>
                  <a:pt x="2265645" y="1138735"/>
                </a:cubicBezTo>
                <a:cubicBezTo>
                  <a:pt x="2255731" y="1130805"/>
                  <a:pt x="2166645" y="1110511"/>
                  <a:pt x="2162405" y="1109239"/>
                </a:cubicBezTo>
                <a:cubicBezTo>
                  <a:pt x="2132625" y="1100305"/>
                  <a:pt x="2103413" y="1089574"/>
                  <a:pt x="2073915" y="1079742"/>
                </a:cubicBezTo>
                <a:cubicBezTo>
                  <a:pt x="2059167" y="1074826"/>
                  <a:pt x="2042605" y="1073616"/>
                  <a:pt x="2029670" y="1064993"/>
                </a:cubicBezTo>
                <a:lnTo>
                  <a:pt x="1985424" y="1035497"/>
                </a:lnTo>
                <a:cubicBezTo>
                  <a:pt x="1964995" y="1039583"/>
                  <a:pt x="1892946" y="1050821"/>
                  <a:pt x="1867437" y="1064993"/>
                </a:cubicBezTo>
                <a:cubicBezTo>
                  <a:pt x="1715299" y="1149514"/>
                  <a:pt x="1834817" y="1105364"/>
                  <a:pt x="1734702" y="1138735"/>
                </a:cubicBezTo>
                <a:cubicBezTo>
                  <a:pt x="1719954" y="1148567"/>
                  <a:pt x="1706311" y="1160305"/>
                  <a:pt x="1690457" y="1168232"/>
                </a:cubicBezTo>
                <a:cubicBezTo>
                  <a:pt x="1615753" y="1205584"/>
                  <a:pt x="1536571" y="1174546"/>
                  <a:pt x="1454482" y="1168232"/>
                </a:cubicBezTo>
                <a:cubicBezTo>
                  <a:pt x="1424985" y="1173148"/>
                  <a:pt x="1394361" y="1173524"/>
                  <a:pt x="1365992" y="1182980"/>
                </a:cubicBezTo>
                <a:cubicBezTo>
                  <a:pt x="1349176" y="1188585"/>
                  <a:pt x="1337601" y="1204550"/>
                  <a:pt x="1321747" y="1212477"/>
                </a:cubicBezTo>
                <a:cubicBezTo>
                  <a:pt x="1307842" y="1219430"/>
                  <a:pt x="1292250" y="1222310"/>
                  <a:pt x="1277502" y="1227226"/>
                </a:cubicBezTo>
                <a:cubicBezTo>
                  <a:pt x="1257837" y="1222310"/>
                  <a:pt x="1235374" y="1223721"/>
                  <a:pt x="1218508" y="1212477"/>
                </a:cubicBezTo>
                <a:cubicBezTo>
                  <a:pt x="1187952" y="1192106"/>
                  <a:pt x="1181663" y="1138841"/>
                  <a:pt x="1174263" y="1109239"/>
                </a:cubicBezTo>
                <a:cubicBezTo>
                  <a:pt x="1138276" y="1121234"/>
                  <a:pt x="1114364" y="1124893"/>
                  <a:pt x="1085773" y="1153484"/>
                </a:cubicBezTo>
                <a:cubicBezTo>
                  <a:pt x="1073239" y="1166018"/>
                  <a:pt x="1071307" y="1188335"/>
                  <a:pt x="1056276" y="1197729"/>
                </a:cubicBezTo>
                <a:cubicBezTo>
                  <a:pt x="1029910" y="1214208"/>
                  <a:pt x="997283" y="1217394"/>
                  <a:pt x="967786" y="1227226"/>
                </a:cubicBezTo>
                <a:lnTo>
                  <a:pt x="923540" y="1241974"/>
                </a:lnTo>
                <a:cubicBezTo>
                  <a:pt x="908792" y="1246890"/>
                  <a:pt x="894377" y="1252951"/>
                  <a:pt x="879295" y="1256722"/>
                </a:cubicBezTo>
                <a:cubicBezTo>
                  <a:pt x="805220" y="1275242"/>
                  <a:pt x="839531" y="1265061"/>
                  <a:pt x="776057" y="1286219"/>
                </a:cubicBezTo>
                <a:cubicBezTo>
                  <a:pt x="746560" y="1305884"/>
                  <a:pt x="707231" y="1315716"/>
                  <a:pt x="687566" y="1345213"/>
                </a:cubicBezTo>
                <a:lnTo>
                  <a:pt x="628573" y="1433703"/>
                </a:lnTo>
                <a:cubicBezTo>
                  <a:pt x="584328" y="1428787"/>
                  <a:pt x="539749" y="1426274"/>
                  <a:pt x="495837" y="1418955"/>
                </a:cubicBezTo>
                <a:cubicBezTo>
                  <a:pt x="480502" y="1416399"/>
                  <a:pt x="459305" y="1417704"/>
                  <a:pt x="451592" y="1404206"/>
                </a:cubicBezTo>
                <a:cubicBezTo>
                  <a:pt x="436756" y="1378242"/>
                  <a:pt x="441760" y="1345213"/>
                  <a:pt x="436844" y="1315716"/>
                </a:cubicBezTo>
                <a:cubicBezTo>
                  <a:pt x="398668" y="1353892"/>
                  <a:pt x="357030" y="1401315"/>
                  <a:pt x="304108" y="1418955"/>
                </a:cubicBezTo>
                <a:cubicBezTo>
                  <a:pt x="198009" y="1454321"/>
                  <a:pt x="330520" y="1411408"/>
                  <a:pt x="200870" y="1448451"/>
                </a:cubicBezTo>
                <a:cubicBezTo>
                  <a:pt x="185922" y="1452722"/>
                  <a:pt x="171373" y="1458284"/>
                  <a:pt x="156624" y="1463200"/>
                </a:cubicBezTo>
                <a:cubicBezTo>
                  <a:pt x="117158" y="1458815"/>
                  <a:pt x="0" y="1486465"/>
                  <a:pt x="9140" y="1404206"/>
                </a:cubicBezTo>
                <a:cubicBezTo>
                  <a:pt x="12573" y="1373304"/>
                  <a:pt x="21390" y="1341586"/>
                  <a:pt x="38637" y="1315716"/>
                </a:cubicBezTo>
                <a:lnTo>
                  <a:pt x="97631" y="1227226"/>
                </a:lnTo>
                <a:cubicBezTo>
                  <a:pt x="109626" y="1191239"/>
                  <a:pt x="113285" y="1167326"/>
                  <a:pt x="141876" y="1138735"/>
                </a:cubicBezTo>
                <a:cubicBezTo>
                  <a:pt x="154410" y="1126201"/>
                  <a:pt x="172873" y="1121015"/>
                  <a:pt x="186121" y="1109239"/>
                </a:cubicBezTo>
                <a:cubicBezTo>
                  <a:pt x="240880" y="1060564"/>
                  <a:pt x="271357" y="1012073"/>
                  <a:pt x="333605" y="976503"/>
                </a:cubicBezTo>
                <a:cubicBezTo>
                  <a:pt x="347103" y="968790"/>
                  <a:pt x="363102" y="966671"/>
                  <a:pt x="377850" y="961755"/>
                </a:cubicBezTo>
                <a:cubicBezTo>
                  <a:pt x="456507" y="843768"/>
                  <a:pt x="353271" y="986332"/>
                  <a:pt x="451592" y="888013"/>
                </a:cubicBezTo>
                <a:cubicBezTo>
                  <a:pt x="469391" y="870214"/>
                  <a:pt x="484199" y="837548"/>
                  <a:pt x="495837" y="814271"/>
                </a:cubicBezTo>
              </a:path>
            </a:pathLst>
          </a:custGeom>
          <a:noFill/>
          <a:ln w="9528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9229" name="Freeform 14"/>
          <p:cNvSpPr>
            <a:spLocks/>
          </p:cNvSpPr>
          <p:nvPr/>
        </p:nvSpPr>
        <p:spPr bwMode="auto">
          <a:xfrm>
            <a:off x="3352801" y="1828800"/>
            <a:ext cx="563563" cy="839788"/>
          </a:xfrm>
          <a:custGeom>
            <a:avLst/>
            <a:gdLst>
              <a:gd name="T0" fmla="*/ 281724 w 563621"/>
              <a:gd name="T1" fmla="*/ 0 h 839755"/>
              <a:gd name="T2" fmla="*/ 563447 w 563621"/>
              <a:gd name="T3" fmla="*/ 419926 h 839755"/>
              <a:gd name="T4" fmla="*/ 281724 w 563621"/>
              <a:gd name="T5" fmla="*/ 839850 h 839755"/>
              <a:gd name="T6" fmla="*/ 0 w 563621"/>
              <a:gd name="T7" fmla="*/ 419926 h 839755"/>
              <a:gd name="T8" fmla="*/ 226514 w 563621"/>
              <a:gd name="T9" fmla="*/ 391929 h 839755"/>
              <a:gd name="T10" fmla="*/ 282479 w 563621"/>
              <a:gd name="T11" fmla="*/ 223960 h 839755"/>
              <a:gd name="T12" fmla="*/ 357100 w 563621"/>
              <a:gd name="T13" fmla="*/ 242623 h 839755"/>
              <a:gd name="T14" fmla="*/ 338445 w 563621"/>
              <a:gd name="T15" fmla="*/ 447920 h 839755"/>
              <a:gd name="T16" fmla="*/ 282479 w 563621"/>
              <a:gd name="T17" fmla="*/ 485246 h 839755"/>
              <a:gd name="T18" fmla="*/ 245169 w 563621"/>
              <a:gd name="T19" fmla="*/ 429257 h 839755"/>
              <a:gd name="T20" fmla="*/ 39959 w 563621"/>
              <a:gd name="T21" fmla="*/ 429257 h 839755"/>
              <a:gd name="T22" fmla="*/ 2648 w 563621"/>
              <a:gd name="T23" fmla="*/ 373267 h 839755"/>
              <a:gd name="T24" fmla="*/ 21303 w 563621"/>
              <a:gd name="T25" fmla="*/ 205296 h 839755"/>
              <a:gd name="T26" fmla="*/ 39959 w 563621"/>
              <a:gd name="T27" fmla="*/ 149306 h 839755"/>
              <a:gd name="T28" fmla="*/ 170545 w 563621"/>
              <a:gd name="T29" fmla="*/ 167971 h 839755"/>
              <a:gd name="T30" fmla="*/ 207859 w 563621"/>
              <a:gd name="T31" fmla="*/ 205296 h 839755"/>
              <a:gd name="T32" fmla="*/ 226514 w 563621"/>
              <a:gd name="T33" fmla="*/ 261286 h 839755"/>
              <a:gd name="T34" fmla="*/ 245169 w 563621"/>
              <a:gd name="T35" fmla="*/ 37325 h 839755"/>
              <a:gd name="T36" fmla="*/ 357100 w 563621"/>
              <a:gd name="T37" fmla="*/ 0 h 839755"/>
              <a:gd name="T38" fmla="*/ 357100 w 563621"/>
              <a:gd name="T39" fmla="*/ 205296 h 839755"/>
              <a:gd name="T40" fmla="*/ 319790 w 563621"/>
              <a:gd name="T41" fmla="*/ 261286 h 839755"/>
              <a:gd name="T42" fmla="*/ 357100 w 563621"/>
              <a:gd name="T43" fmla="*/ 223960 h 839755"/>
              <a:gd name="T44" fmla="*/ 413066 w 563621"/>
              <a:gd name="T45" fmla="*/ 205296 h 839755"/>
              <a:gd name="T46" fmla="*/ 525000 w 563621"/>
              <a:gd name="T47" fmla="*/ 223960 h 839755"/>
              <a:gd name="T48" fmla="*/ 543656 w 563621"/>
              <a:gd name="T49" fmla="*/ 279950 h 839755"/>
              <a:gd name="T50" fmla="*/ 487690 w 563621"/>
              <a:gd name="T51" fmla="*/ 503910 h 839755"/>
              <a:gd name="T52" fmla="*/ 431722 w 563621"/>
              <a:gd name="T53" fmla="*/ 522574 h 839755"/>
              <a:gd name="T54" fmla="*/ 450380 w 563621"/>
              <a:gd name="T55" fmla="*/ 671879 h 839755"/>
              <a:gd name="T56" fmla="*/ 431722 w 563621"/>
              <a:gd name="T57" fmla="*/ 765196 h 839755"/>
              <a:gd name="T58" fmla="*/ 301135 w 563621"/>
              <a:gd name="T59" fmla="*/ 709207 h 839755"/>
              <a:gd name="T60" fmla="*/ 282479 w 563621"/>
              <a:gd name="T61" fmla="*/ 653217 h 839755"/>
              <a:gd name="T62" fmla="*/ 226514 w 563621"/>
              <a:gd name="T63" fmla="*/ 746533 h 839755"/>
              <a:gd name="T64" fmla="*/ 189203 w 563621"/>
              <a:gd name="T65" fmla="*/ 783860 h 839755"/>
              <a:gd name="T66" fmla="*/ 77269 w 563621"/>
              <a:gd name="T67" fmla="*/ 839850 h 839755"/>
              <a:gd name="T68" fmla="*/ 58614 w 563621"/>
              <a:gd name="T69" fmla="*/ 615889 h 839755"/>
              <a:gd name="T70" fmla="*/ 95924 w 563621"/>
              <a:gd name="T71" fmla="*/ 503910 h 839755"/>
              <a:gd name="T72" fmla="*/ 226514 w 563621"/>
              <a:gd name="T73" fmla="*/ 391929 h 839755"/>
              <a:gd name="T74" fmla="*/ 17694720 60000 65536"/>
              <a:gd name="T75" fmla="*/ 0 60000 65536"/>
              <a:gd name="T76" fmla="*/ 5898240 60000 65536"/>
              <a:gd name="T77" fmla="*/ 1179648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63621"/>
              <a:gd name="T112" fmla="*/ 0 h 839755"/>
              <a:gd name="T113" fmla="*/ 563621 w 563621"/>
              <a:gd name="T114" fmla="*/ 839755 h 8397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63621" h="839755">
                <a:moveTo>
                  <a:pt x="226583" y="391885"/>
                </a:moveTo>
                <a:cubicBezTo>
                  <a:pt x="226871" y="389868"/>
                  <a:pt x="222487" y="233948"/>
                  <a:pt x="282566" y="223934"/>
                </a:cubicBezTo>
                <a:cubicBezTo>
                  <a:pt x="307864" y="219717"/>
                  <a:pt x="332329" y="236375"/>
                  <a:pt x="357211" y="242595"/>
                </a:cubicBezTo>
                <a:cubicBezTo>
                  <a:pt x="350991" y="311020"/>
                  <a:pt x="358756" y="382200"/>
                  <a:pt x="338550" y="447869"/>
                </a:cubicBezTo>
                <a:cubicBezTo>
                  <a:pt x="331954" y="469305"/>
                  <a:pt x="304558" y="489589"/>
                  <a:pt x="282566" y="485191"/>
                </a:cubicBezTo>
                <a:cubicBezTo>
                  <a:pt x="260574" y="480793"/>
                  <a:pt x="257685" y="447869"/>
                  <a:pt x="245244" y="429208"/>
                </a:cubicBezTo>
                <a:cubicBezTo>
                  <a:pt x="167436" y="448660"/>
                  <a:pt x="128232" y="468435"/>
                  <a:pt x="39971" y="429208"/>
                </a:cubicBezTo>
                <a:cubicBezTo>
                  <a:pt x="19476" y="420099"/>
                  <a:pt x="15089" y="391885"/>
                  <a:pt x="2648" y="373224"/>
                </a:cubicBezTo>
                <a:cubicBezTo>
                  <a:pt x="8868" y="317240"/>
                  <a:pt x="12049" y="260835"/>
                  <a:pt x="21309" y="205273"/>
                </a:cubicBezTo>
                <a:cubicBezTo>
                  <a:pt x="24543" y="185870"/>
                  <a:pt x="20887" y="154060"/>
                  <a:pt x="39971" y="149289"/>
                </a:cubicBezTo>
                <a:cubicBezTo>
                  <a:pt x="82643" y="138621"/>
                  <a:pt x="127056" y="161730"/>
                  <a:pt x="170599" y="167951"/>
                </a:cubicBezTo>
                <a:cubicBezTo>
                  <a:pt x="183040" y="180392"/>
                  <a:pt x="198870" y="190186"/>
                  <a:pt x="207922" y="205273"/>
                </a:cubicBezTo>
                <a:cubicBezTo>
                  <a:pt x="218043" y="222140"/>
                  <a:pt x="222316" y="280459"/>
                  <a:pt x="226583" y="261257"/>
                </a:cubicBezTo>
                <a:cubicBezTo>
                  <a:pt x="242832" y="188137"/>
                  <a:pt x="211746" y="104318"/>
                  <a:pt x="245244" y="37322"/>
                </a:cubicBezTo>
                <a:cubicBezTo>
                  <a:pt x="262838" y="2134"/>
                  <a:pt x="357211" y="0"/>
                  <a:pt x="357211" y="0"/>
                </a:cubicBezTo>
                <a:cubicBezTo>
                  <a:pt x="386353" y="87422"/>
                  <a:pt x="392029" y="77609"/>
                  <a:pt x="357211" y="205273"/>
                </a:cubicBezTo>
                <a:cubicBezTo>
                  <a:pt x="351310" y="226911"/>
                  <a:pt x="319889" y="238829"/>
                  <a:pt x="319889" y="261257"/>
                </a:cubicBezTo>
                <a:cubicBezTo>
                  <a:pt x="319889" y="278851"/>
                  <a:pt x="342124" y="232986"/>
                  <a:pt x="357211" y="223934"/>
                </a:cubicBezTo>
                <a:cubicBezTo>
                  <a:pt x="374078" y="213813"/>
                  <a:pt x="394534" y="211493"/>
                  <a:pt x="413195" y="205273"/>
                </a:cubicBezTo>
                <a:cubicBezTo>
                  <a:pt x="450517" y="211493"/>
                  <a:pt x="492310" y="205162"/>
                  <a:pt x="525162" y="223934"/>
                </a:cubicBezTo>
                <a:cubicBezTo>
                  <a:pt x="542241" y="233693"/>
                  <a:pt x="543824" y="260247"/>
                  <a:pt x="543824" y="279918"/>
                </a:cubicBezTo>
                <a:cubicBezTo>
                  <a:pt x="543824" y="463623"/>
                  <a:pt x="563621" y="428070"/>
                  <a:pt x="487840" y="503853"/>
                </a:cubicBezTo>
                <a:cubicBezTo>
                  <a:pt x="297069" y="465697"/>
                  <a:pt x="416600" y="471662"/>
                  <a:pt x="431856" y="522514"/>
                </a:cubicBezTo>
                <a:cubicBezTo>
                  <a:pt x="446267" y="570550"/>
                  <a:pt x="444297" y="622041"/>
                  <a:pt x="450518" y="671804"/>
                </a:cubicBezTo>
                <a:cubicBezTo>
                  <a:pt x="444297" y="702906"/>
                  <a:pt x="458247" y="747516"/>
                  <a:pt x="431856" y="765110"/>
                </a:cubicBezTo>
                <a:cubicBezTo>
                  <a:pt x="378787" y="800489"/>
                  <a:pt x="329088" y="736987"/>
                  <a:pt x="301228" y="709126"/>
                </a:cubicBezTo>
                <a:cubicBezTo>
                  <a:pt x="295007" y="690465"/>
                  <a:pt x="301227" y="659362"/>
                  <a:pt x="282566" y="653142"/>
                </a:cubicBezTo>
                <a:cubicBezTo>
                  <a:pt x="251044" y="642635"/>
                  <a:pt x="228772" y="742801"/>
                  <a:pt x="226583" y="746449"/>
                </a:cubicBezTo>
                <a:cubicBezTo>
                  <a:pt x="217531" y="761536"/>
                  <a:pt x="202999" y="772780"/>
                  <a:pt x="189260" y="783771"/>
                </a:cubicBezTo>
                <a:cubicBezTo>
                  <a:pt x="137581" y="825114"/>
                  <a:pt x="136424" y="820044"/>
                  <a:pt x="77293" y="839755"/>
                </a:cubicBezTo>
                <a:cubicBezTo>
                  <a:pt x="0" y="762460"/>
                  <a:pt x="23180" y="804898"/>
                  <a:pt x="58632" y="615820"/>
                </a:cubicBezTo>
                <a:cubicBezTo>
                  <a:pt x="65882" y="577153"/>
                  <a:pt x="68136" y="531671"/>
                  <a:pt x="95954" y="503853"/>
                </a:cubicBezTo>
                <a:lnTo>
                  <a:pt x="226583" y="39188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9230" name="Freeform 15"/>
          <p:cNvSpPr>
            <a:spLocks/>
          </p:cNvSpPr>
          <p:nvPr/>
        </p:nvSpPr>
        <p:spPr bwMode="auto">
          <a:xfrm>
            <a:off x="4343401" y="1752600"/>
            <a:ext cx="563563" cy="839788"/>
          </a:xfrm>
          <a:custGeom>
            <a:avLst/>
            <a:gdLst>
              <a:gd name="T0" fmla="*/ 281724 w 563621"/>
              <a:gd name="T1" fmla="*/ 0 h 839755"/>
              <a:gd name="T2" fmla="*/ 563447 w 563621"/>
              <a:gd name="T3" fmla="*/ 419926 h 839755"/>
              <a:gd name="T4" fmla="*/ 281724 w 563621"/>
              <a:gd name="T5" fmla="*/ 839850 h 839755"/>
              <a:gd name="T6" fmla="*/ 0 w 563621"/>
              <a:gd name="T7" fmla="*/ 419926 h 839755"/>
              <a:gd name="T8" fmla="*/ 226514 w 563621"/>
              <a:gd name="T9" fmla="*/ 391929 h 839755"/>
              <a:gd name="T10" fmla="*/ 282479 w 563621"/>
              <a:gd name="T11" fmla="*/ 223960 h 839755"/>
              <a:gd name="T12" fmla="*/ 357100 w 563621"/>
              <a:gd name="T13" fmla="*/ 242623 h 839755"/>
              <a:gd name="T14" fmla="*/ 338445 w 563621"/>
              <a:gd name="T15" fmla="*/ 447920 h 839755"/>
              <a:gd name="T16" fmla="*/ 282479 w 563621"/>
              <a:gd name="T17" fmla="*/ 485246 h 839755"/>
              <a:gd name="T18" fmla="*/ 245169 w 563621"/>
              <a:gd name="T19" fmla="*/ 429257 h 839755"/>
              <a:gd name="T20" fmla="*/ 39959 w 563621"/>
              <a:gd name="T21" fmla="*/ 429257 h 839755"/>
              <a:gd name="T22" fmla="*/ 2648 w 563621"/>
              <a:gd name="T23" fmla="*/ 373267 h 839755"/>
              <a:gd name="T24" fmla="*/ 21303 w 563621"/>
              <a:gd name="T25" fmla="*/ 205296 h 839755"/>
              <a:gd name="T26" fmla="*/ 39959 w 563621"/>
              <a:gd name="T27" fmla="*/ 149306 h 839755"/>
              <a:gd name="T28" fmla="*/ 170545 w 563621"/>
              <a:gd name="T29" fmla="*/ 167971 h 839755"/>
              <a:gd name="T30" fmla="*/ 207859 w 563621"/>
              <a:gd name="T31" fmla="*/ 205296 h 839755"/>
              <a:gd name="T32" fmla="*/ 226514 w 563621"/>
              <a:gd name="T33" fmla="*/ 261286 h 839755"/>
              <a:gd name="T34" fmla="*/ 245169 w 563621"/>
              <a:gd name="T35" fmla="*/ 37325 h 839755"/>
              <a:gd name="T36" fmla="*/ 357100 w 563621"/>
              <a:gd name="T37" fmla="*/ 0 h 839755"/>
              <a:gd name="T38" fmla="*/ 357100 w 563621"/>
              <a:gd name="T39" fmla="*/ 205296 h 839755"/>
              <a:gd name="T40" fmla="*/ 319790 w 563621"/>
              <a:gd name="T41" fmla="*/ 261286 h 839755"/>
              <a:gd name="T42" fmla="*/ 357100 w 563621"/>
              <a:gd name="T43" fmla="*/ 223960 h 839755"/>
              <a:gd name="T44" fmla="*/ 413066 w 563621"/>
              <a:gd name="T45" fmla="*/ 205296 h 839755"/>
              <a:gd name="T46" fmla="*/ 525000 w 563621"/>
              <a:gd name="T47" fmla="*/ 223960 h 839755"/>
              <a:gd name="T48" fmla="*/ 543656 w 563621"/>
              <a:gd name="T49" fmla="*/ 279950 h 839755"/>
              <a:gd name="T50" fmla="*/ 487690 w 563621"/>
              <a:gd name="T51" fmla="*/ 503910 h 839755"/>
              <a:gd name="T52" fmla="*/ 431722 w 563621"/>
              <a:gd name="T53" fmla="*/ 522574 h 839755"/>
              <a:gd name="T54" fmla="*/ 450380 w 563621"/>
              <a:gd name="T55" fmla="*/ 671879 h 839755"/>
              <a:gd name="T56" fmla="*/ 431722 w 563621"/>
              <a:gd name="T57" fmla="*/ 765196 h 839755"/>
              <a:gd name="T58" fmla="*/ 301135 w 563621"/>
              <a:gd name="T59" fmla="*/ 709207 h 839755"/>
              <a:gd name="T60" fmla="*/ 282479 w 563621"/>
              <a:gd name="T61" fmla="*/ 653217 h 839755"/>
              <a:gd name="T62" fmla="*/ 226514 w 563621"/>
              <a:gd name="T63" fmla="*/ 746533 h 839755"/>
              <a:gd name="T64" fmla="*/ 189203 w 563621"/>
              <a:gd name="T65" fmla="*/ 783860 h 839755"/>
              <a:gd name="T66" fmla="*/ 77269 w 563621"/>
              <a:gd name="T67" fmla="*/ 839850 h 839755"/>
              <a:gd name="T68" fmla="*/ 58614 w 563621"/>
              <a:gd name="T69" fmla="*/ 615889 h 839755"/>
              <a:gd name="T70" fmla="*/ 95924 w 563621"/>
              <a:gd name="T71" fmla="*/ 503910 h 839755"/>
              <a:gd name="T72" fmla="*/ 226514 w 563621"/>
              <a:gd name="T73" fmla="*/ 391929 h 839755"/>
              <a:gd name="T74" fmla="*/ 17694720 60000 65536"/>
              <a:gd name="T75" fmla="*/ 0 60000 65536"/>
              <a:gd name="T76" fmla="*/ 5898240 60000 65536"/>
              <a:gd name="T77" fmla="*/ 1179648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63621"/>
              <a:gd name="T112" fmla="*/ 0 h 839755"/>
              <a:gd name="T113" fmla="*/ 563621 w 563621"/>
              <a:gd name="T114" fmla="*/ 839755 h 8397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63621" h="839755">
                <a:moveTo>
                  <a:pt x="226583" y="391885"/>
                </a:moveTo>
                <a:cubicBezTo>
                  <a:pt x="226871" y="389868"/>
                  <a:pt x="222487" y="233948"/>
                  <a:pt x="282566" y="223934"/>
                </a:cubicBezTo>
                <a:cubicBezTo>
                  <a:pt x="307864" y="219717"/>
                  <a:pt x="332329" y="236375"/>
                  <a:pt x="357211" y="242595"/>
                </a:cubicBezTo>
                <a:cubicBezTo>
                  <a:pt x="350991" y="311020"/>
                  <a:pt x="358756" y="382200"/>
                  <a:pt x="338550" y="447869"/>
                </a:cubicBezTo>
                <a:cubicBezTo>
                  <a:pt x="331954" y="469305"/>
                  <a:pt x="304558" y="489589"/>
                  <a:pt x="282566" y="485191"/>
                </a:cubicBezTo>
                <a:cubicBezTo>
                  <a:pt x="260574" y="480793"/>
                  <a:pt x="257685" y="447869"/>
                  <a:pt x="245244" y="429208"/>
                </a:cubicBezTo>
                <a:cubicBezTo>
                  <a:pt x="167436" y="448660"/>
                  <a:pt x="128232" y="468435"/>
                  <a:pt x="39971" y="429208"/>
                </a:cubicBezTo>
                <a:cubicBezTo>
                  <a:pt x="19476" y="420099"/>
                  <a:pt x="15089" y="391885"/>
                  <a:pt x="2648" y="373224"/>
                </a:cubicBezTo>
                <a:cubicBezTo>
                  <a:pt x="8868" y="317240"/>
                  <a:pt x="12049" y="260835"/>
                  <a:pt x="21309" y="205273"/>
                </a:cubicBezTo>
                <a:cubicBezTo>
                  <a:pt x="24543" y="185870"/>
                  <a:pt x="20887" y="154060"/>
                  <a:pt x="39971" y="149289"/>
                </a:cubicBezTo>
                <a:cubicBezTo>
                  <a:pt x="82643" y="138621"/>
                  <a:pt x="127056" y="161730"/>
                  <a:pt x="170599" y="167951"/>
                </a:cubicBezTo>
                <a:cubicBezTo>
                  <a:pt x="183040" y="180392"/>
                  <a:pt x="198870" y="190186"/>
                  <a:pt x="207922" y="205273"/>
                </a:cubicBezTo>
                <a:cubicBezTo>
                  <a:pt x="218043" y="222140"/>
                  <a:pt x="222316" y="280459"/>
                  <a:pt x="226583" y="261257"/>
                </a:cubicBezTo>
                <a:cubicBezTo>
                  <a:pt x="242832" y="188137"/>
                  <a:pt x="211746" y="104318"/>
                  <a:pt x="245244" y="37322"/>
                </a:cubicBezTo>
                <a:cubicBezTo>
                  <a:pt x="262838" y="2134"/>
                  <a:pt x="357211" y="0"/>
                  <a:pt x="357211" y="0"/>
                </a:cubicBezTo>
                <a:cubicBezTo>
                  <a:pt x="386353" y="87422"/>
                  <a:pt x="392029" y="77609"/>
                  <a:pt x="357211" y="205273"/>
                </a:cubicBezTo>
                <a:cubicBezTo>
                  <a:pt x="351310" y="226911"/>
                  <a:pt x="319889" y="238829"/>
                  <a:pt x="319889" y="261257"/>
                </a:cubicBezTo>
                <a:cubicBezTo>
                  <a:pt x="319889" y="278851"/>
                  <a:pt x="342124" y="232986"/>
                  <a:pt x="357211" y="223934"/>
                </a:cubicBezTo>
                <a:cubicBezTo>
                  <a:pt x="374078" y="213813"/>
                  <a:pt x="394534" y="211493"/>
                  <a:pt x="413195" y="205273"/>
                </a:cubicBezTo>
                <a:cubicBezTo>
                  <a:pt x="450517" y="211493"/>
                  <a:pt x="492310" y="205162"/>
                  <a:pt x="525162" y="223934"/>
                </a:cubicBezTo>
                <a:cubicBezTo>
                  <a:pt x="542241" y="233693"/>
                  <a:pt x="543824" y="260247"/>
                  <a:pt x="543824" y="279918"/>
                </a:cubicBezTo>
                <a:cubicBezTo>
                  <a:pt x="543824" y="463623"/>
                  <a:pt x="563621" y="428070"/>
                  <a:pt x="487840" y="503853"/>
                </a:cubicBezTo>
                <a:cubicBezTo>
                  <a:pt x="297069" y="465697"/>
                  <a:pt x="416600" y="471662"/>
                  <a:pt x="431856" y="522514"/>
                </a:cubicBezTo>
                <a:cubicBezTo>
                  <a:pt x="446267" y="570550"/>
                  <a:pt x="444297" y="622041"/>
                  <a:pt x="450518" y="671804"/>
                </a:cubicBezTo>
                <a:cubicBezTo>
                  <a:pt x="444297" y="702906"/>
                  <a:pt x="458247" y="747516"/>
                  <a:pt x="431856" y="765110"/>
                </a:cubicBezTo>
                <a:cubicBezTo>
                  <a:pt x="378787" y="800489"/>
                  <a:pt x="329088" y="736987"/>
                  <a:pt x="301228" y="709126"/>
                </a:cubicBezTo>
                <a:cubicBezTo>
                  <a:pt x="295007" y="690465"/>
                  <a:pt x="301227" y="659362"/>
                  <a:pt x="282566" y="653142"/>
                </a:cubicBezTo>
                <a:cubicBezTo>
                  <a:pt x="251044" y="642635"/>
                  <a:pt x="228772" y="742801"/>
                  <a:pt x="226583" y="746449"/>
                </a:cubicBezTo>
                <a:cubicBezTo>
                  <a:pt x="217531" y="761536"/>
                  <a:pt x="202999" y="772780"/>
                  <a:pt x="189260" y="783771"/>
                </a:cubicBezTo>
                <a:cubicBezTo>
                  <a:pt x="137581" y="825114"/>
                  <a:pt x="136424" y="820044"/>
                  <a:pt x="77293" y="839755"/>
                </a:cubicBezTo>
                <a:cubicBezTo>
                  <a:pt x="0" y="762460"/>
                  <a:pt x="23180" y="804898"/>
                  <a:pt x="58632" y="615820"/>
                </a:cubicBezTo>
                <a:cubicBezTo>
                  <a:pt x="65882" y="577153"/>
                  <a:pt x="68136" y="531671"/>
                  <a:pt x="95954" y="503853"/>
                </a:cubicBezTo>
                <a:lnTo>
                  <a:pt x="226583" y="391885"/>
                </a:lnTo>
                <a:close/>
              </a:path>
            </a:pathLst>
          </a:custGeom>
          <a:solidFill>
            <a:srgbClr val="FAC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9231" name="Freeform 16"/>
          <p:cNvSpPr>
            <a:spLocks/>
          </p:cNvSpPr>
          <p:nvPr/>
        </p:nvSpPr>
        <p:spPr bwMode="auto">
          <a:xfrm>
            <a:off x="8305801" y="4114800"/>
            <a:ext cx="563563" cy="839788"/>
          </a:xfrm>
          <a:custGeom>
            <a:avLst/>
            <a:gdLst>
              <a:gd name="T0" fmla="*/ 281724 w 563621"/>
              <a:gd name="T1" fmla="*/ 0 h 839755"/>
              <a:gd name="T2" fmla="*/ 563447 w 563621"/>
              <a:gd name="T3" fmla="*/ 419926 h 839755"/>
              <a:gd name="T4" fmla="*/ 281724 w 563621"/>
              <a:gd name="T5" fmla="*/ 839850 h 839755"/>
              <a:gd name="T6" fmla="*/ 0 w 563621"/>
              <a:gd name="T7" fmla="*/ 419926 h 839755"/>
              <a:gd name="T8" fmla="*/ 226514 w 563621"/>
              <a:gd name="T9" fmla="*/ 391929 h 839755"/>
              <a:gd name="T10" fmla="*/ 282479 w 563621"/>
              <a:gd name="T11" fmla="*/ 223960 h 839755"/>
              <a:gd name="T12" fmla="*/ 357100 w 563621"/>
              <a:gd name="T13" fmla="*/ 242623 h 839755"/>
              <a:gd name="T14" fmla="*/ 338445 w 563621"/>
              <a:gd name="T15" fmla="*/ 447920 h 839755"/>
              <a:gd name="T16" fmla="*/ 282479 w 563621"/>
              <a:gd name="T17" fmla="*/ 485246 h 839755"/>
              <a:gd name="T18" fmla="*/ 245169 w 563621"/>
              <a:gd name="T19" fmla="*/ 429257 h 839755"/>
              <a:gd name="T20" fmla="*/ 39959 w 563621"/>
              <a:gd name="T21" fmla="*/ 429257 h 839755"/>
              <a:gd name="T22" fmla="*/ 2648 w 563621"/>
              <a:gd name="T23" fmla="*/ 373267 h 839755"/>
              <a:gd name="T24" fmla="*/ 21303 w 563621"/>
              <a:gd name="T25" fmla="*/ 205296 h 839755"/>
              <a:gd name="T26" fmla="*/ 39959 w 563621"/>
              <a:gd name="T27" fmla="*/ 149306 h 839755"/>
              <a:gd name="T28" fmla="*/ 170545 w 563621"/>
              <a:gd name="T29" fmla="*/ 167971 h 839755"/>
              <a:gd name="T30" fmla="*/ 207859 w 563621"/>
              <a:gd name="T31" fmla="*/ 205296 h 839755"/>
              <a:gd name="T32" fmla="*/ 226514 w 563621"/>
              <a:gd name="T33" fmla="*/ 261286 h 839755"/>
              <a:gd name="T34" fmla="*/ 245169 w 563621"/>
              <a:gd name="T35" fmla="*/ 37325 h 839755"/>
              <a:gd name="T36" fmla="*/ 357100 w 563621"/>
              <a:gd name="T37" fmla="*/ 0 h 839755"/>
              <a:gd name="T38" fmla="*/ 357100 w 563621"/>
              <a:gd name="T39" fmla="*/ 205296 h 839755"/>
              <a:gd name="T40" fmla="*/ 319790 w 563621"/>
              <a:gd name="T41" fmla="*/ 261286 h 839755"/>
              <a:gd name="T42" fmla="*/ 357100 w 563621"/>
              <a:gd name="T43" fmla="*/ 223960 h 839755"/>
              <a:gd name="T44" fmla="*/ 413066 w 563621"/>
              <a:gd name="T45" fmla="*/ 205296 h 839755"/>
              <a:gd name="T46" fmla="*/ 525000 w 563621"/>
              <a:gd name="T47" fmla="*/ 223960 h 839755"/>
              <a:gd name="T48" fmla="*/ 543656 w 563621"/>
              <a:gd name="T49" fmla="*/ 279950 h 839755"/>
              <a:gd name="T50" fmla="*/ 487690 w 563621"/>
              <a:gd name="T51" fmla="*/ 503910 h 839755"/>
              <a:gd name="T52" fmla="*/ 431722 w 563621"/>
              <a:gd name="T53" fmla="*/ 522574 h 839755"/>
              <a:gd name="T54" fmla="*/ 450380 w 563621"/>
              <a:gd name="T55" fmla="*/ 671879 h 839755"/>
              <a:gd name="T56" fmla="*/ 431722 w 563621"/>
              <a:gd name="T57" fmla="*/ 765196 h 839755"/>
              <a:gd name="T58" fmla="*/ 301135 w 563621"/>
              <a:gd name="T59" fmla="*/ 709207 h 839755"/>
              <a:gd name="T60" fmla="*/ 282479 w 563621"/>
              <a:gd name="T61" fmla="*/ 653217 h 839755"/>
              <a:gd name="T62" fmla="*/ 226514 w 563621"/>
              <a:gd name="T63" fmla="*/ 746533 h 839755"/>
              <a:gd name="T64" fmla="*/ 189203 w 563621"/>
              <a:gd name="T65" fmla="*/ 783860 h 839755"/>
              <a:gd name="T66" fmla="*/ 77269 w 563621"/>
              <a:gd name="T67" fmla="*/ 839850 h 839755"/>
              <a:gd name="T68" fmla="*/ 58614 w 563621"/>
              <a:gd name="T69" fmla="*/ 615889 h 839755"/>
              <a:gd name="T70" fmla="*/ 95924 w 563621"/>
              <a:gd name="T71" fmla="*/ 503910 h 839755"/>
              <a:gd name="T72" fmla="*/ 226514 w 563621"/>
              <a:gd name="T73" fmla="*/ 391929 h 839755"/>
              <a:gd name="T74" fmla="*/ 17694720 60000 65536"/>
              <a:gd name="T75" fmla="*/ 0 60000 65536"/>
              <a:gd name="T76" fmla="*/ 5898240 60000 65536"/>
              <a:gd name="T77" fmla="*/ 1179648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63621"/>
              <a:gd name="T112" fmla="*/ 0 h 839755"/>
              <a:gd name="T113" fmla="*/ 563621 w 563621"/>
              <a:gd name="T114" fmla="*/ 839755 h 8397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63621" h="839755">
                <a:moveTo>
                  <a:pt x="226583" y="391885"/>
                </a:moveTo>
                <a:cubicBezTo>
                  <a:pt x="226871" y="389868"/>
                  <a:pt x="222487" y="233948"/>
                  <a:pt x="282566" y="223934"/>
                </a:cubicBezTo>
                <a:cubicBezTo>
                  <a:pt x="307864" y="219717"/>
                  <a:pt x="332329" y="236375"/>
                  <a:pt x="357211" y="242595"/>
                </a:cubicBezTo>
                <a:cubicBezTo>
                  <a:pt x="350991" y="311020"/>
                  <a:pt x="358756" y="382200"/>
                  <a:pt x="338550" y="447869"/>
                </a:cubicBezTo>
                <a:cubicBezTo>
                  <a:pt x="331954" y="469305"/>
                  <a:pt x="304558" y="489589"/>
                  <a:pt x="282566" y="485191"/>
                </a:cubicBezTo>
                <a:cubicBezTo>
                  <a:pt x="260574" y="480793"/>
                  <a:pt x="257685" y="447869"/>
                  <a:pt x="245244" y="429208"/>
                </a:cubicBezTo>
                <a:cubicBezTo>
                  <a:pt x="167436" y="448660"/>
                  <a:pt x="128232" y="468435"/>
                  <a:pt x="39971" y="429208"/>
                </a:cubicBezTo>
                <a:cubicBezTo>
                  <a:pt x="19476" y="420099"/>
                  <a:pt x="15089" y="391885"/>
                  <a:pt x="2648" y="373224"/>
                </a:cubicBezTo>
                <a:cubicBezTo>
                  <a:pt x="8868" y="317240"/>
                  <a:pt x="12049" y="260835"/>
                  <a:pt x="21309" y="205273"/>
                </a:cubicBezTo>
                <a:cubicBezTo>
                  <a:pt x="24543" y="185870"/>
                  <a:pt x="20887" y="154060"/>
                  <a:pt x="39971" y="149289"/>
                </a:cubicBezTo>
                <a:cubicBezTo>
                  <a:pt x="82643" y="138621"/>
                  <a:pt x="127056" y="161730"/>
                  <a:pt x="170599" y="167951"/>
                </a:cubicBezTo>
                <a:cubicBezTo>
                  <a:pt x="183040" y="180392"/>
                  <a:pt x="198870" y="190186"/>
                  <a:pt x="207922" y="205273"/>
                </a:cubicBezTo>
                <a:cubicBezTo>
                  <a:pt x="218043" y="222140"/>
                  <a:pt x="222316" y="280459"/>
                  <a:pt x="226583" y="261257"/>
                </a:cubicBezTo>
                <a:cubicBezTo>
                  <a:pt x="242832" y="188137"/>
                  <a:pt x="211746" y="104318"/>
                  <a:pt x="245244" y="37322"/>
                </a:cubicBezTo>
                <a:cubicBezTo>
                  <a:pt x="262838" y="2134"/>
                  <a:pt x="357211" y="0"/>
                  <a:pt x="357211" y="0"/>
                </a:cubicBezTo>
                <a:cubicBezTo>
                  <a:pt x="386353" y="87422"/>
                  <a:pt x="392029" y="77609"/>
                  <a:pt x="357211" y="205273"/>
                </a:cubicBezTo>
                <a:cubicBezTo>
                  <a:pt x="351310" y="226911"/>
                  <a:pt x="319889" y="238829"/>
                  <a:pt x="319889" y="261257"/>
                </a:cubicBezTo>
                <a:cubicBezTo>
                  <a:pt x="319889" y="278851"/>
                  <a:pt x="342124" y="232986"/>
                  <a:pt x="357211" y="223934"/>
                </a:cubicBezTo>
                <a:cubicBezTo>
                  <a:pt x="374078" y="213813"/>
                  <a:pt x="394534" y="211493"/>
                  <a:pt x="413195" y="205273"/>
                </a:cubicBezTo>
                <a:cubicBezTo>
                  <a:pt x="450517" y="211493"/>
                  <a:pt x="492310" y="205162"/>
                  <a:pt x="525162" y="223934"/>
                </a:cubicBezTo>
                <a:cubicBezTo>
                  <a:pt x="542241" y="233693"/>
                  <a:pt x="543824" y="260247"/>
                  <a:pt x="543824" y="279918"/>
                </a:cubicBezTo>
                <a:cubicBezTo>
                  <a:pt x="543824" y="463623"/>
                  <a:pt x="563621" y="428070"/>
                  <a:pt x="487840" y="503853"/>
                </a:cubicBezTo>
                <a:cubicBezTo>
                  <a:pt x="297069" y="465697"/>
                  <a:pt x="416600" y="471662"/>
                  <a:pt x="431856" y="522514"/>
                </a:cubicBezTo>
                <a:cubicBezTo>
                  <a:pt x="446267" y="570550"/>
                  <a:pt x="444297" y="622041"/>
                  <a:pt x="450518" y="671804"/>
                </a:cubicBezTo>
                <a:cubicBezTo>
                  <a:pt x="444297" y="702906"/>
                  <a:pt x="458247" y="747516"/>
                  <a:pt x="431856" y="765110"/>
                </a:cubicBezTo>
                <a:cubicBezTo>
                  <a:pt x="378787" y="800489"/>
                  <a:pt x="329088" y="736987"/>
                  <a:pt x="301228" y="709126"/>
                </a:cubicBezTo>
                <a:cubicBezTo>
                  <a:pt x="295007" y="690465"/>
                  <a:pt x="301227" y="659362"/>
                  <a:pt x="282566" y="653142"/>
                </a:cubicBezTo>
                <a:cubicBezTo>
                  <a:pt x="251044" y="642635"/>
                  <a:pt x="228772" y="742801"/>
                  <a:pt x="226583" y="746449"/>
                </a:cubicBezTo>
                <a:cubicBezTo>
                  <a:pt x="217531" y="761536"/>
                  <a:pt x="202999" y="772780"/>
                  <a:pt x="189260" y="783771"/>
                </a:cubicBezTo>
                <a:cubicBezTo>
                  <a:pt x="137581" y="825114"/>
                  <a:pt x="136424" y="820044"/>
                  <a:pt x="77293" y="839755"/>
                </a:cubicBezTo>
                <a:cubicBezTo>
                  <a:pt x="0" y="762460"/>
                  <a:pt x="23180" y="804898"/>
                  <a:pt x="58632" y="615820"/>
                </a:cubicBezTo>
                <a:cubicBezTo>
                  <a:pt x="65882" y="577153"/>
                  <a:pt x="68136" y="531671"/>
                  <a:pt x="95954" y="503853"/>
                </a:cubicBezTo>
                <a:lnTo>
                  <a:pt x="226583" y="391885"/>
                </a:lnTo>
                <a:close/>
              </a:path>
            </a:pathLst>
          </a:custGeom>
          <a:solidFill>
            <a:srgbClr val="37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9232" name="Freeform 17"/>
          <p:cNvSpPr>
            <a:spLocks/>
          </p:cNvSpPr>
          <p:nvPr/>
        </p:nvSpPr>
        <p:spPr bwMode="auto">
          <a:xfrm>
            <a:off x="2057400" y="4071938"/>
            <a:ext cx="1100138" cy="1795462"/>
          </a:xfrm>
          <a:custGeom>
            <a:avLst/>
            <a:gdLst>
              <a:gd name="T0" fmla="*/ 394226 w 1100757"/>
              <a:gd name="T1" fmla="*/ 612400 h 1795887"/>
              <a:gd name="T2" fmla="*/ 573419 w 1100757"/>
              <a:gd name="T3" fmla="*/ 576551 h 1795887"/>
              <a:gd name="T4" fmla="*/ 627177 w 1100757"/>
              <a:gd name="T5" fmla="*/ 684101 h 1795887"/>
              <a:gd name="T6" fmla="*/ 555499 w 1100757"/>
              <a:gd name="T7" fmla="*/ 917128 h 1795887"/>
              <a:gd name="T8" fmla="*/ 394226 w 1100757"/>
              <a:gd name="T9" fmla="*/ 845428 h 1795887"/>
              <a:gd name="T10" fmla="*/ 232952 w 1100757"/>
              <a:gd name="T11" fmla="*/ 684101 h 1795887"/>
              <a:gd name="T12" fmla="*/ 89598 w 1100757"/>
              <a:gd name="T13" fmla="*/ 558625 h 1795887"/>
              <a:gd name="T14" fmla="*/ 17920 w 1100757"/>
              <a:gd name="T15" fmla="*/ 343523 h 1795887"/>
              <a:gd name="T16" fmla="*/ 17920 w 1100757"/>
              <a:gd name="T17" fmla="*/ 182197 h 1795887"/>
              <a:gd name="T18" fmla="*/ 143355 w 1100757"/>
              <a:gd name="T19" fmla="*/ 92571 h 1795887"/>
              <a:gd name="T20" fmla="*/ 268791 w 1100757"/>
              <a:gd name="T21" fmla="*/ 182197 h 1795887"/>
              <a:gd name="T22" fmla="*/ 394226 w 1100757"/>
              <a:gd name="T23" fmla="*/ 486925 h 1795887"/>
              <a:gd name="T24" fmla="*/ 447984 w 1100757"/>
              <a:gd name="T25" fmla="*/ 20870 h 1795887"/>
              <a:gd name="T26" fmla="*/ 698855 w 1100757"/>
              <a:gd name="T27" fmla="*/ 20870 h 1795887"/>
              <a:gd name="T28" fmla="*/ 698855 w 1100757"/>
              <a:gd name="T29" fmla="*/ 343523 h 1795887"/>
              <a:gd name="T30" fmla="*/ 627177 w 1100757"/>
              <a:gd name="T31" fmla="*/ 451074 h 1795887"/>
              <a:gd name="T32" fmla="*/ 537581 w 1100757"/>
              <a:gd name="T33" fmla="*/ 522774 h 1795887"/>
              <a:gd name="T34" fmla="*/ 663016 w 1100757"/>
              <a:gd name="T35" fmla="*/ 397299 h 1795887"/>
              <a:gd name="T36" fmla="*/ 895967 w 1100757"/>
              <a:gd name="T37" fmla="*/ 361448 h 1795887"/>
              <a:gd name="T38" fmla="*/ 1021402 w 1100757"/>
              <a:gd name="T39" fmla="*/ 415224 h 1795887"/>
              <a:gd name="T40" fmla="*/ 1057241 w 1100757"/>
              <a:gd name="T41" fmla="*/ 702027 h 1795887"/>
              <a:gd name="T42" fmla="*/ 698855 w 1100757"/>
              <a:gd name="T43" fmla="*/ 702027 h 1795887"/>
              <a:gd name="T44" fmla="*/ 591338 w 1100757"/>
              <a:gd name="T45" fmla="*/ 666176 h 1795887"/>
              <a:gd name="T46" fmla="*/ 698855 w 1100757"/>
              <a:gd name="T47" fmla="*/ 702027 h 1795887"/>
              <a:gd name="T48" fmla="*/ 842209 w 1100757"/>
              <a:gd name="T49" fmla="*/ 809577 h 1795887"/>
              <a:gd name="T50" fmla="*/ 1003483 w 1100757"/>
              <a:gd name="T51" fmla="*/ 1024679 h 1795887"/>
              <a:gd name="T52" fmla="*/ 824289 w 1100757"/>
              <a:gd name="T53" fmla="*/ 1293557 h 1795887"/>
              <a:gd name="T54" fmla="*/ 716774 w 1100757"/>
              <a:gd name="T55" fmla="*/ 1168081 h 1795887"/>
              <a:gd name="T56" fmla="*/ 645096 w 1100757"/>
              <a:gd name="T57" fmla="*/ 1006755 h 1795887"/>
              <a:gd name="T58" fmla="*/ 573419 w 1100757"/>
              <a:gd name="T59" fmla="*/ 1580360 h 1795887"/>
              <a:gd name="T60" fmla="*/ 394226 w 1100757"/>
              <a:gd name="T61" fmla="*/ 1795462 h 1795887"/>
              <a:gd name="T62" fmla="*/ 340467 w 1100757"/>
              <a:gd name="T63" fmla="*/ 1687910 h 1795887"/>
              <a:gd name="T64" fmla="*/ 340467 w 1100757"/>
              <a:gd name="T65" fmla="*/ 1221856 h 1795887"/>
              <a:gd name="T66" fmla="*/ 394226 w 1100757"/>
              <a:gd name="T67" fmla="*/ 1024679 h 1795887"/>
              <a:gd name="T68" fmla="*/ 376306 w 1100757"/>
              <a:gd name="T69" fmla="*/ 1132230 h 1795887"/>
              <a:gd name="T70" fmla="*/ 197113 w 1100757"/>
              <a:gd name="T71" fmla="*/ 1275632 h 1795887"/>
              <a:gd name="T72" fmla="*/ 89598 w 1100757"/>
              <a:gd name="T73" fmla="*/ 1275632 h 1795887"/>
              <a:gd name="T74" fmla="*/ 125435 w 1100757"/>
              <a:gd name="T75" fmla="*/ 827502 h 1795887"/>
              <a:gd name="T76" fmla="*/ 322549 w 1100757"/>
              <a:gd name="T77" fmla="*/ 702027 h 179588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00757"/>
              <a:gd name="T118" fmla="*/ 0 h 1795887"/>
              <a:gd name="T119" fmla="*/ 1100757 w 1100757"/>
              <a:gd name="T120" fmla="*/ 1795887 h 179588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00757" h="1795887">
                <a:moveTo>
                  <a:pt x="394448" y="791840"/>
                </a:moveTo>
                <a:cubicBezTo>
                  <a:pt x="371490" y="722968"/>
                  <a:pt x="355205" y="700841"/>
                  <a:pt x="394448" y="612545"/>
                </a:cubicBezTo>
                <a:cubicBezTo>
                  <a:pt x="406537" y="585346"/>
                  <a:pt x="478159" y="566712"/>
                  <a:pt x="502024" y="558757"/>
                </a:cubicBezTo>
                <a:cubicBezTo>
                  <a:pt x="525930" y="564734"/>
                  <a:pt x="554500" y="561293"/>
                  <a:pt x="573742" y="576687"/>
                </a:cubicBezTo>
                <a:cubicBezTo>
                  <a:pt x="588500" y="588493"/>
                  <a:pt x="583219" y="613571"/>
                  <a:pt x="591671" y="630475"/>
                </a:cubicBezTo>
                <a:cubicBezTo>
                  <a:pt x="601308" y="649749"/>
                  <a:pt x="615577" y="666334"/>
                  <a:pt x="627530" y="684263"/>
                </a:cubicBezTo>
                <a:cubicBezTo>
                  <a:pt x="621553" y="750004"/>
                  <a:pt x="629013" y="818394"/>
                  <a:pt x="609600" y="881487"/>
                </a:cubicBezTo>
                <a:cubicBezTo>
                  <a:pt x="603263" y="902082"/>
                  <a:pt x="575503" y="908593"/>
                  <a:pt x="555812" y="917345"/>
                </a:cubicBezTo>
                <a:cubicBezTo>
                  <a:pt x="521271" y="932696"/>
                  <a:pt x="448236" y="953204"/>
                  <a:pt x="448236" y="953204"/>
                </a:cubicBezTo>
                <a:cubicBezTo>
                  <a:pt x="415999" y="904849"/>
                  <a:pt x="406820" y="901302"/>
                  <a:pt x="394448" y="845628"/>
                </a:cubicBezTo>
                <a:cubicBezTo>
                  <a:pt x="386562" y="810140"/>
                  <a:pt x="392776" y="770567"/>
                  <a:pt x="376518" y="738051"/>
                </a:cubicBezTo>
                <a:cubicBezTo>
                  <a:pt x="356000" y="697015"/>
                  <a:pt x="260949" y="689836"/>
                  <a:pt x="233083" y="684263"/>
                </a:cubicBezTo>
                <a:cubicBezTo>
                  <a:pt x="89648" y="588639"/>
                  <a:pt x="262965" y="714145"/>
                  <a:pt x="143436" y="594616"/>
                </a:cubicBezTo>
                <a:cubicBezTo>
                  <a:pt x="128199" y="579379"/>
                  <a:pt x="107577" y="570710"/>
                  <a:pt x="89648" y="558757"/>
                </a:cubicBezTo>
                <a:lnTo>
                  <a:pt x="35859" y="397393"/>
                </a:lnTo>
                <a:cubicBezTo>
                  <a:pt x="29882" y="379463"/>
                  <a:pt x="22514" y="361939"/>
                  <a:pt x="17930" y="343604"/>
                </a:cubicBezTo>
                <a:lnTo>
                  <a:pt x="0" y="271887"/>
                </a:lnTo>
                <a:cubicBezTo>
                  <a:pt x="5977" y="242005"/>
                  <a:pt x="10539" y="211804"/>
                  <a:pt x="17930" y="182240"/>
                </a:cubicBezTo>
                <a:cubicBezTo>
                  <a:pt x="22514" y="163905"/>
                  <a:pt x="20480" y="139436"/>
                  <a:pt x="35859" y="128451"/>
                </a:cubicBezTo>
                <a:cubicBezTo>
                  <a:pt x="66617" y="106481"/>
                  <a:pt x="143436" y="92593"/>
                  <a:pt x="143436" y="92593"/>
                </a:cubicBezTo>
                <a:cubicBezTo>
                  <a:pt x="179295" y="104546"/>
                  <a:pt x="239059" y="92592"/>
                  <a:pt x="251012" y="128451"/>
                </a:cubicBezTo>
                <a:cubicBezTo>
                  <a:pt x="256989" y="146381"/>
                  <a:pt x="259764" y="165719"/>
                  <a:pt x="268942" y="182240"/>
                </a:cubicBezTo>
                <a:cubicBezTo>
                  <a:pt x="289872" y="219913"/>
                  <a:pt x="327031" y="248931"/>
                  <a:pt x="340659" y="289816"/>
                </a:cubicBezTo>
                <a:cubicBezTo>
                  <a:pt x="386155" y="426303"/>
                  <a:pt x="369105" y="360328"/>
                  <a:pt x="394448" y="487040"/>
                </a:cubicBezTo>
                <a:cubicBezTo>
                  <a:pt x="400424" y="367510"/>
                  <a:pt x="398659" y="247341"/>
                  <a:pt x="412377" y="128451"/>
                </a:cubicBezTo>
                <a:cubicBezTo>
                  <a:pt x="416710" y="90902"/>
                  <a:pt x="412377" y="32828"/>
                  <a:pt x="448236" y="20875"/>
                </a:cubicBezTo>
                <a:lnTo>
                  <a:pt x="502024" y="2945"/>
                </a:lnTo>
                <a:cubicBezTo>
                  <a:pt x="567765" y="8922"/>
                  <a:pt x="636623" y="0"/>
                  <a:pt x="699248" y="20875"/>
                </a:cubicBezTo>
                <a:cubicBezTo>
                  <a:pt x="717177" y="26851"/>
                  <a:pt x="717177" y="55764"/>
                  <a:pt x="717177" y="74663"/>
                </a:cubicBezTo>
                <a:cubicBezTo>
                  <a:pt x="717177" y="164509"/>
                  <a:pt x="709170" y="254308"/>
                  <a:pt x="699248" y="343604"/>
                </a:cubicBezTo>
                <a:cubicBezTo>
                  <a:pt x="697161" y="362388"/>
                  <a:pt x="691802" y="381668"/>
                  <a:pt x="681318" y="397393"/>
                </a:cubicBezTo>
                <a:cubicBezTo>
                  <a:pt x="667253" y="418490"/>
                  <a:pt x="648627" y="437116"/>
                  <a:pt x="627530" y="451181"/>
                </a:cubicBezTo>
                <a:cubicBezTo>
                  <a:pt x="611805" y="461664"/>
                  <a:pt x="591671" y="463134"/>
                  <a:pt x="573742" y="469110"/>
                </a:cubicBezTo>
                <a:cubicBezTo>
                  <a:pt x="561789" y="487039"/>
                  <a:pt x="553120" y="538135"/>
                  <a:pt x="537883" y="522898"/>
                </a:cubicBezTo>
                <a:cubicBezTo>
                  <a:pt x="520458" y="505474"/>
                  <a:pt x="542143" y="471684"/>
                  <a:pt x="555812" y="451181"/>
                </a:cubicBezTo>
                <a:cubicBezTo>
                  <a:pt x="575674" y="421388"/>
                  <a:pt x="632705" y="407621"/>
                  <a:pt x="663389" y="397393"/>
                </a:cubicBezTo>
                <a:cubicBezTo>
                  <a:pt x="681318" y="385440"/>
                  <a:pt x="697371" y="370022"/>
                  <a:pt x="717177" y="361534"/>
                </a:cubicBezTo>
                <a:cubicBezTo>
                  <a:pt x="792068" y="329437"/>
                  <a:pt x="811937" y="347445"/>
                  <a:pt x="896471" y="361534"/>
                </a:cubicBezTo>
                <a:cubicBezTo>
                  <a:pt x="914400" y="373487"/>
                  <a:pt x="930453" y="388905"/>
                  <a:pt x="950259" y="397393"/>
                </a:cubicBezTo>
                <a:cubicBezTo>
                  <a:pt x="972908" y="407100"/>
                  <a:pt x="1001474" y="401653"/>
                  <a:pt x="1021977" y="415322"/>
                </a:cubicBezTo>
                <a:cubicBezTo>
                  <a:pt x="1039906" y="427275"/>
                  <a:pt x="1045883" y="451181"/>
                  <a:pt x="1057836" y="469110"/>
                </a:cubicBezTo>
                <a:cubicBezTo>
                  <a:pt x="1087486" y="558062"/>
                  <a:pt x="1100757" y="573429"/>
                  <a:pt x="1057836" y="702193"/>
                </a:cubicBezTo>
                <a:cubicBezTo>
                  <a:pt x="1049147" y="728259"/>
                  <a:pt x="971142" y="749020"/>
                  <a:pt x="950259" y="755981"/>
                </a:cubicBezTo>
                <a:cubicBezTo>
                  <a:pt x="769321" y="733363"/>
                  <a:pt x="852532" y="753287"/>
                  <a:pt x="699248" y="702193"/>
                </a:cubicBezTo>
                <a:lnTo>
                  <a:pt x="645459" y="684263"/>
                </a:lnTo>
                <a:lnTo>
                  <a:pt x="591671" y="666334"/>
                </a:lnTo>
                <a:lnTo>
                  <a:pt x="645459" y="684263"/>
                </a:lnTo>
                <a:lnTo>
                  <a:pt x="699248" y="702193"/>
                </a:lnTo>
                <a:lnTo>
                  <a:pt x="753036" y="720122"/>
                </a:lnTo>
                <a:cubicBezTo>
                  <a:pt x="896471" y="815746"/>
                  <a:pt x="723154" y="690240"/>
                  <a:pt x="842683" y="809769"/>
                </a:cubicBezTo>
                <a:cubicBezTo>
                  <a:pt x="863813" y="830899"/>
                  <a:pt x="894547" y="841223"/>
                  <a:pt x="914400" y="863557"/>
                </a:cubicBezTo>
                <a:cubicBezTo>
                  <a:pt x="968468" y="924384"/>
                  <a:pt x="984826" y="957645"/>
                  <a:pt x="1004048" y="1024922"/>
                </a:cubicBezTo>
                <a:cubicBezTo>
                  <a:pt x="1010818" y="1048616"/>
                  <a:pt x="1016001" y="1072734"/>
                  <a:pt x="1021977" y="1096640"/>
                </a:cubicBezTo>
                <a:cubicBezTo>
                  <a:pt x="1000392" y="1355667"/>
                  <a:pt x="1074546" y="1332293"/>
                  <a:pt x="824753" y="1293863"/>
                </a:cubicBezTo>
                <a:cubicBezTo>
                  <a:pt x="806074" y="1290989"/>
                  <a:pt x="788894" y="1281910"/>
                  <a:pt x="770965" y="1275934"/>
                </a:cubicBezTo>
                <a:cubicBezTo>
                  <a:pt x="725901" y="1140737"/>
                  <a:pt x="786689" y="1307381"/>
                  <a:pt x="717177" y="1168357"/>
                </a:cubicBezTo>
                <a:cubicBezTo>
                  <a:pt x="708725" y="1151453"/>
                  <a:pt x="707700" y="1131473"/>
                  <a:pt x="699248" y="1114569"/>
                </a:cubicBezTo>
                <a:cubicBezTo>
                  <a:pt x="629731" y="975535"/>
                  <a:pt x="690529" y="1142197"/>
                  <a:pt x="645459" y="1006993"/>
                </a:cubicBezTo>
                <a:cubicBezTo>
                  <a:pt x="639483" y="965158"/>
                  <a:pt x="631040" y="839373"/>
                  <a:pt x="627530" y="881487"/>
                </a:cubicBezTo>
                <a:cubicBezTo>
                  <a:pt x="600585" y="1204828"/>
                  <a:pt x="656531" y="1332369"/>
                  <a:pt x="573742" y="1580734"/>
                </a:cubicBezTo>
                <a:cubicBezTo>
                  <a:pt x="555988" y="1633995"/>
                  <a:pt x="544644" y="1699478"/>
                  <a:pt x="502024" y="1742098"/>
                </a:cubicBezTo>
                <a:cubicBezTo>
                  <a:pt x="467267" y="1776855"/>
                  <a:pt x="438195" y="1781304"/>
                  <a:pt x="394448" y="1795887"/>
                </a:cubicBezTo>
                <a:cubicBezTo>
                  <a:pt x="388471" y="1777957"/>
                  <a:pt x="384970" y="1759002"/>
                  <a:pt x="376518" y="1742098"/>
                </a:cubicBezTo>
                <a:cubicBezTo>
                  <a:pt x="366881" y="1722825"/>
                  <a:pt x="346329" y="1709099"/>
                  <a:pt x="340659" y="1688310"/>
                </a:cubicBezTo>
                <a:cubicBezTo>
                  <a:pt x="327981" y="1641824"/>
                  <a:pt x="328706" y="1592687"/>
                  <a:pt x="322730" y="1544875"/>
                </a:cubicBezTo>
                <a:cubicBezTo>
                  <a:pt x="328706" y="1437298"/>
                  <a:pt x="330444" y="1329402"/>
                  <a:pt x="340659" y="1222145"/>
                </a:cubicBezTo>
                <a:cubicBezTo>
                  <a:pt x="342451" y="1203331"/>
                  <a:pt x="354005" y="1186692"/>
                  <a:pt x="358589" y="1168357"/>
                </a:cubicBezTo>
                <a:cubicBezTo>
                  <a:pt x="368821" y="1127431"/>
                  <a:pt x="373953" y="1065912"/>
                  <a:pt x="394448" y="1024922"/>
                </a:cubicBezTo>
                <a:cubicBezTo>
                  <a:pt x="404085" y="1005649"/>
                  <a:pt x="418353" y="989063"/>
                  <a:pt x="430306" y="971134"/>
                </a:cubicBezTo>
                <a:cubicBezTo>
                  <a:pt x="397020" y="1170856"/>
                  <a:pt x="439546" y="1006442"/>
                  <a:pt x="376518" y="1132498"/>
                </a:cubicBezTo>
                <a:cubicBezTo>
                  <a:pt x="368066" y="1149402"/>
                  <a:pt x="371953" y="1172923"/>
                  <a:pt x="358589" y="1186287"/>
                </a:cubicBezTo>
                <a:cubicBezTo>
                  <a:pt x="245529" y="1299347"/>
                  <a:pt x="287406" y="1230842"/>
                  <a:pt x="197224" y="1275934"/>
                </a:cubicBezTo>
                <a:cubicBezTo>
                  <a:pt x="177951" y="1285571"/>
                  <a:pt x="161365" y="1299840"/>
                  <a:pt x="143436" y="1311793"/>
                </a:cubicBezTo>
                <a:cubicBezTo>
                  <a:pt x="125507" y="1299840"/>
                  <a:pt x="104885" y="1291171"/>
                  <a:pt x="89648" y="1275934"/>
                </a:cubicBezTo>
                <a:cubicBezTo>
                  <a:pt x="2304" y="1188589"/>
                  <a:pt x="59227" y="1071864"/>
                  <a:pt x="71718" y="953204"/>
                </a:cubicBezTo>
                <a:cubicBezTo>
                  <a:pt x="76003" y="912494"/>
                  <a:pt x="92482" y="856594"/>
                  <a:pt x="125506" y="827698"/>
                </a:cubicBezTo>
                <a:cubicBezTo>
                  <a:pt x="157940" y="799318"/>
                  <a:pt x="202609" y="786455"/>
                  <a:pt x="233083" y="755981"/>
                </a:cubicBezTo>
                <a:cubicBezTo>
                  <a:pt x="295323" y="693741"/>
                  <a:pt x="261515" y="702193"/>
                  <a:pt x="322730" y="70219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/>
          </a:p>
        </p:txBody>
      </p:sp>
      <p:pic>
        <p:nvPicPr>
          <p:cNvPr id="9233" name="Picture 2" descr="E:\picture\03. BIRDS FL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2705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40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000500" y="1015174"/>
            <a:ext cx="3962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bn-BD" sz="1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bn-BD" sz="1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429000" y="2590801"/>
            <a:ext cx="510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36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6" name="Freeform 7"/>
          <p:cNvSpPr>
            <a:spLocks/>
          </p:cNvSpPr>
          <p:nvPr/>
        </p:nvSpPr>
        <p:spPr bwMode="auto">
          <a:xfrm>
            <a:off x="2508738" y="2851145"/>
            <a:ext cx="1244600" cy="3321050"/>
          </a:xfrm>
          <a:custGeom>
            <a:avLst/>
            <a:gdLst>
              <a:gd name="T0" fmla="*/ 375529 w 1626335"/>
              <a:gd name="T1" fmla="*/ 265519 h 3320455"/>
              <a:gd name="T2" fmla="*/ 194943 w 1626335"/>
              <a:gd name="T3" fmla="*/ 649045 h 3320455"/>
              <a:gd name="T4" fmla="*/ 364243 w 1626335"/>
              <a:gd name="T5" fmla="*/ 973568 h 3320455"/>
              <a:gd name="T6" fmla="*/ 375529 w 1626335"/>
              <a:gd name="T7" fmla="*/ 516286 h 3320455"/>
              <a:gd name="T8" fmla="*/ 668982 w 1626335"/>
              <a:gd name="T9" fmla="*/ 604792 h 3320455"/>
              <a:gd name="T10" fmla="*/ 443249 w 1626335"/>
              <a:gd name="T11" fmla="*/ 354025 h 3320455"/>
              <a:gd name="T12" fmla="*/ 589975 w 1626335"/>
              <a:gd name="T13" fmla="*/ 73755 h 3320455"/>
              <a:gd name="T14" fmla="*/ 386816 w 1626335"/>
              <a:gd name="T15" fmla="*/ 177013 h 3320455"/>
              <a:gd name="T16" fmla="*/ 194943 w 1626335"/>
              <a:gd name="T17" fmla="*/ 221266 h 3320455"/>
              <a:gd name="T18" fmla="*/ 82077 w 1626335"/>
              <a:gd name="T19" fmla="*/ 368776 h 3320455"/>
              <a:gd name="T20" fmla="*/ 307810 w 1626335"/>
              <a:gd name="T21" fmla="*/ 516286 h 3320455"/>
              <a:gd name="T22" fmla="*/ 465822 w 1626335"/>
              <a:gd name="T23" fmla="*/ 722800 h 3320455"/>
              <a:gd name="T24" fmla="*/ 386816 w 1626335"/>
              <a:gd name="T25" fmla="*/ 1298091 h 3320455"/>
              <a:gd name="T26" fmla="*/ 273950 w 1626335"/>
              <a:gd name="T27" fmla="*/ 1711120 h 3320455"/>
              <a:gd name="T28" fmla="*/ 375529 w 1626335"/>
              <a:gd name="T29" fmla="*/ 2330665 h 3320455"/>
              <a:gd name="T30" fmla="*/ 612548 w 1626335"/>
              <a:gd name="T31" fmla="*/ 2610933 h 3320455"/>
              <a:gd name="T32" fmla="*/ 1052727 w 1626335"/>
              <a:gd name="T33" fmla="*/ 2714191 h 3320455"/>
              <a:gd name="T34" fmla="*/ 1244600 w 1626335"/>
              <a:gd name="T35" fmla="*/ 3009210 h 3320455"/>
              <a:gd name="T36" fmla="*/ 635122 w 1626335"/>
              <a:gd name="T37" fmla="*/ 2891203 h 3320455"/>
              <a:gd name="T38" fmla="*/ 1052727 w 1626335"/>
              <a:gd name="T39" fmla="*/ 2891203 h 3320455"/>
              <a:gd name="T40" fmla="*/ 747988 w 1626335"/>
              <a:gd name="T41" fmla="*/ 3127219 h 3320455"/>
              <a:gd name="T42" fmla="*/ 635122 w 1626335"/>
              <a:gd name="T43" fmla="*/ 2920704 h 3320455"/>
              <a:gd name="T44" fmla="*/ 1018867 w 1626335"/>
              <a:gd name="T45" fmla="*/ 2846949 h 3320455"/>
              <a:gd name="T46" fmla="*/ 1199453 w 1626335"/>
              <a:gd name="T47" fmla="*/ 2979709 h 3320455"/>
              <a:gd name="T48" fmla="*/ 872141 w 1626335"/>
              <a:gd name="T49" fmla="*/ 2684688 h 3320455"/>
              <a:gd name="T50" fmla="*/ 556115 w 1626335"/>
              <a:gd name="T51" fmla="*/ 2846949 h 3320455"/>
              <a:gd name="T52" fmla="*/ 398103 w 1626335"/>
              <a:gd name="T53" fmla="*/ 3171473 h 3320455"/>
              <a:gd name="T54" fmla="*/ 431962 w 1626335"/>
              <a:gd name="T55" fmla="*/ 3200974 h 3320455"/>
              <a:gd name="T56" fmla="*/ 567402 w 1626335"/>
              <a:gd name="T57" fmla="*/ 2876452 h 3320455"/>
              <a:gd name="T58" fmla="*/ 510969 w 1626335"/>
              <a:gd name="T59" fmla="*/ 2699439 h 3320455"/>
              <a:gd name="T60" fmla="*/ 183657 w 1626335"/>
              <a:gd name="T61" fmla="*/ 2861700 h 3320455"/>
              <a:gd name="T62" fmla="*/ 499682 w 1626335"/>
              <a:gd name="T63" fmla="*/ 2743693 h 3320455"/>
              <a:gd name="T64" fmla="*/ 510969 w 1626335"/>
              <a:gd name="T65" fmla="*/ 2537178 h 3320455"/>
              <a:gd name="T66" fmla="*/ 138510 w 1626335"/>
              <a:gd name="T67" fmla="*/ 2419170 h 3320455"/>
              <a:gd name="T68" fmla="*/ 420676 w 1626335"/>
              <a:gd name="T69" fmla="*/ 2655187 h 3320455"/>
              <a:gd name="T70" fmla="*/ 104650 w 1626335"/>
              <a:gd name="T71" fmla="*/ 2610933 h 3320455"/>
              <a:gd name="T72" fmla="*/ 420676 w 1626335"/>
              <a:gd name="T73" fmla="*/ 2596182 h 3320455"/>
              <a:gd name="T74" fmla="*/ 375529 w 1626335"/>
              <a:gd name="T75" fmla="*/ 2035643 h 3320455"/>
              <a:gd name="T76" fmla="*/ 725415 w 1626335"/>
              <a:gd name="T77" fmla="*/ 1637364 h 3320455"/>
              <a:gd name="T78" fmla="*/ 589975 w 1626335"/>
              <a:gd name="T79" fmla="*/ 1740622 h 3320455"/>
              <a:gd name="T80" fmla="*/ 352956 w 1626335"/>
              <a:gd name="T81" fmla="*/ 2079896 h 3320455"/>
              <a:gd name="T82" fmla="*/ 375529 w 1626335"/>
              <a:gd name="T83" fmla="*/ 1799626 h 3320455"/>
              <a:gd name="T84" fmla="*/ 714129 w 1626335"/>
              <a:gd name="T85" fmla="*/ 1416100 h 3320455"/>
              <a:gd name="T86" fmla="*/ 860855 w 1626335"/>
              <a:gd name="T87" fmla="*/ 1150581 h 3320455"/>
              <a:gd name="T88" fmla="*/ 759275 w 1626335"/>
              <a:gd name="T89" fmla="*/ 1342344 h 3320455"/>
              <a:gd name="T90" fmla="*/ 522255 w 1626335"/>
              <a:gd name="T91" fmla="*/ 1637364 h 3320455"/>
              <a:gd name="T92" fmla="*/ 217517 w 1626335"/>
              <a:gd name="T93" fmla="*/ 1947136 h 3320455"/>
              <a:gd name="T94" fmla="*/ 240089 w 1626335"/>
              <a:gd name="T95" fmla="*/ 1961887 h 3320455"/>
              <a:gd name="T96" fmla="*/ 70791 w 1626335"/>
              <a:gd name="T97" fmla="*/ 1843879 h 3320455"/>
              <a:gd name="T98" fmla="*/ 228803 w 1626335"/>
              <a:gd name="T99" fmla="*/ 1622614 h 3320455"/>
              <a:gd name="T100" fmla="*/ 172370 w 1626335"/>
              <a:gd name="T101" fmla="*/ 1489854 h 3320455"/>
              <a:gd name="T102" fmla="*/ 183657 w 1626335"/>
              <a:gd name="T103" fmla="*/ 1416100 h 332045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26335"/>
              <a:gd name="T157" fmla="*/ 0 h 3320455"/>
              <a:gd name="T158" fmla="*/ 1626335 w 1626335"/>
              <a:gd name="T159" fmla="*/ 3320455 h 332045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26335" h="3320455">
                <a:moveTo>
                  <a:pt x="402219" y="530942"/>
                </a:moveTo>
                <a:cubicBezTo>
                  <a:pt x="364481" y="417730"/>
                  <a:pt x="363393" y="456887"/>
                  <a:pt x="387470" y="324465"/>
                </a:cubicBezTo>
                <a:cubicBezTo>
                  <a:pt x="390251" y="309170"/>
                  <a:pt x="392507" y="292359"/>
                  <a:pt x="402219" y="280220"/>
                </a:cubicBezTo>
                <a:cubicBezTo>
                  <a:pt x="413292" y="266379"/>
                  <a:pt x="431716" y="260555"/>
                  <a:pt x="446464" y="250723"/>
                </a:cubicBezTo>
                <a:cubicBezTo>
                  <a:pt x="461212" y="255639"/>
                  <a:pt x="477774" y="256848"/>
                  <a:pt x="490709" y="265471"/>
                </a:cubicBezTo>
                <a:cubicBezTo>
                  <a:pt x="563188" y="313791"/>
                  <a:pt x="537146" y="334537"/>
                  <a:pt x="520206" y="427704"/>
                </a:cubicBezTo>
                <a:cubicBezTo>
                  <a:pt x="517425" y="442999"/>
                  <a:pt x="518107" y="462913"/>
                  <a:pt x="505457" y="471949"/>
                </a:cubicBezTo>
                <a:cubicBezTo>
                  <a:pt x="464966" y="500871"/>
                  <a:pt x="357211" y="509982"/>
                  <a:pt x="313728" y="516194"/>
                </a:cubicBezTo>
                <a:cubicBezTo>
                  <a:pt x="303896" y="530942"/>
                  <a:pt x="291431" y="544242"/>
                  <a:pt x="284232" y="560439"/>
                </a:cubicBezTo>
                <a:cubicBezTo>
                  <a:pt x="271604" y="588851"/>
                  <a:pt x="254735" y="648929"/>
                  <a:pt x="254735" y="648929"/>
                </a:cubicBezTo>
                <a:cubicBezTo>
                  <a:pt x="259651" y="663678"/>
                  <a:pt x="265212" y="678227"/>
                  <a:pt x="269483" y="693175"/>
                </a:cubicBezTo>
                <a:cubicBezTo>
                  <a:pt x="285204" y="748199"/>
                  <a:pt x="283821" y="772078"/>
                  <a:pt x="313728" y="825910"/>
                </a:cubicBezTo>
                <a:cubicBezTo>
                  <a:pt x="325666" y="847398"/>
                  <a:pt x="343687" y="864902"/>
                  <a:pt x="357974" y="884904"/>
                </a:cubicBezTo>
                <a:cubicBezTo>
                  <a:pt x="368277" y="899328"/>
                  <a:pt x="374936" y="916615"/>
                  <a:pt x="387470" y="929149"/>
                </a:cubicBezTo>
                <a:cubicBezTo>
                  <a:pt x="416060" y="957739"/>
                  <a:pt x="439975" y="961399"/>
                  <a:pt x="475961" y="973394"/>
                </a:cubicBezTo>
                <a:cubicBezTo>
                  <a:pt x="490709" y="968478"/>
                  <a:pt x="509213" y="969639"/>
                  <a:pt x="520206" y="958646"/>
                </a:cubicBezTo>
                <a:cubicBezTo>
                  <a:pt x="545273" y="933578"/>
                  <a:pt x="579199" y="870155"/>
                  <a:pt x="579199" y="870155"/>
                </a:cubicBezTo>
                <a:cubicBezTo>
                  <a:pt x="572097" y="799135"/>
                  <a:pt x="568995" y="719667"/>
                  <a:pt x="549703" y="648929"/>
                </a:cubicBezTo>
                <a:cubicBezTo>
                  <a:pt x="541522" y="618932"/>
                  <a:pt x="537453" y="586309"/>
                  <a:pt x="520206" y="560439"/>
                </a:cubicBezTo>
                <a:lnTo>
                  <a:pt x="490709" y="516194"/>
                </a:lnTo>
                <a:cubicBezTo>
                  <a:pt x="505490" y="560539"/>
                  <a:pt x="503186" y="566563"/>
                  <a:pt x="534954" y="604684"/>
                </a:cubicBezTo>
                <a:cubicBezTo>
                  <a:pt x="548307" y="620707"/>
                  <a:pt x="565847" y="632906"/>
                  <a:pt x="579199" y="648929"/>
                </a:cubicBezTo>
                <a:cubicBezTo>
                  <a:pt x="630515" y="710509"/>
                  <a:pt x="580307" y="683712"/>
                  <a:pt x="652941" y="707923"/>
                </a:cubicBezTo>
                <a:cubicBezTo>
                  <a:pt x="793280" y="696228"/>
                  <a:pt x="813346" y="741076"/>
                  <a:pt x="859419" y="648929"/>
                </a:cubicBezTo>
                <a:cubicBezTo>
                  <a:pt x="866371" y="635024"/>
                  <a:pt x="869251" y="619432"/>
                  <a:pt x="874167" y="604684"/>
                </a:cubicBezTo>
                <a:cubicBezTo>
                  <a:pt x="869493" y="562614"/>
                  <a:pt x="869380" y="477124"/>
                  <a:pt x="844670" y="427704"/>
                </a:cubicBezTo>
                <a:cubicBezTo>
                  <a:pt x="836743" y="411850"/>
                  <a:pt x="827708" y="395992"/>
                  <a:pt x="815174" y="383458"/>
                </a:cubicBezTo>
                <a:cubicBezTo>
                  <a:pt x="802640" y="370924"/>
                  <a:pt x="786782" y="361889"/>
                  <a:pt x="770928" y="353962"/>
                </a:cubicBezTo>
                <a:cubicBezTo>
                  <a:pt x="757023" y="347010"/>
                  <a:pt x="741431" y="344129"/>
                  <a:pt x="726683" y="339213"/>
                </a:cubicBezTo>
                <a:cubicBezTo>
                  <a:pt x="677522" y="344129"/>
                  <a:pt x="626705" y="340389"/>
                  <a:pt x="579199" y="353962"/>
                </a:cubicBezTo>
                <a:cubicBezTo>
                  <a:pt x="564251" y="358233"/>
                  <a:pt x="607899" y="368710"/>
                  <a:pt x="623445" y="368710"/>
                </a:cubicBezTo>
                <a:cubicBezTo>
                  <a:pt x="638991" y="368710"/>
                  <a:pt x="652942" y="358878"/>
                  <a:pt x="667690" y="353962"/>
                </a:cubicBezTo>
                <a:cubicBezTo>
                  <a:pt x="700308" y="321344"/>
                  <a:pt x="720899" y="306538"/>
                  <a:pt x="741432" y="265471"/>
                </a:cubicBezTo>
                <a:cubicBezTo>
                  <a:pt x="802490" y="143354"/>
                  <a:pt x="701146" y="303777"/>
                  <a:pt x="785677" y="176981"/>
                </a:cubicBezTo>
                <a:cubicBezTo>
                  <a:pt x="780761" y="142568"/>
                  <a:pt x="785046" y="105508"/>
                  <a:pt x="770928" y="73742"/>
                </a:cubicBezTo>
                <a:cubicBezTo>
                  <a:pt x="763729" y="57545"/>
                  <a:pt x="740300" y="55593"/>
                  <a:pt x="726683" y="44246"/>
                </a:cubicBezTo>
                <a:cubicBezTo>
                  <a:pt x="710660" y="30893"/>
                  <a:pt x="697186" y="14749"/>
                  <a:pt x="682438" y="0"/>
                </a:cubicBezTo>
                <a:cubicBezTo>
                  <a:pt x="652402" y="5006"/>
                  <a:pt x="573817" y="5664"/>
                  <a:pt x="549703" y="44246"/>
                </a:cubicBezTo>
                <a:cubicBezTo>
                  <a:pt x="533224" y="70612"/>
                  <a:pt x="530038" y="103239"/>
                  <a:pt x="520206" y="132736"/>
                </a:cubicBezTo>
                <a:lnTo>
                  <a:pt x="505457" y="176981"/>
                </a:lnTo>
                <a:cubicBezTo>
                  <a:pt x="468388" y="65770"/>
                  <a:pt x="518392" y="202851"/>
                  <a:pt x="461212" y="88491"/>
                </a:cubicBezTo>
                <a:cubicBezTo>
                  <a:pt x="454260" y="74586"/>
                  <a:pt x="456175" y="56385"/>
                  <a:pt x="446464" y="44246"/>
                </a:cubicBezTo>
                <a:cubicBezTo>
                  <a:pt x="425672" y="18255"/>
                  <a:pt x="387120" y="9716"/>
                  <a:pt x="357974" y="0"/>
                </a:cubicBezTo>
                <a:cubicBezTo>
                  <a:pt x="333393" y="4916"/>
                  <a:pt x="306653" y="3538"/>
                  <a:pt x="284232" y="14749"/>
                </a:cubicBezTo>
                <a:cubicBezTo>
                  <a:pt x="203779" y="54976"/>
                  <a:pt x="232402" y="148644"/>
                  <a:pt x="254735" y="221226"/>
                </a:cubicBezTo>
                <a:cubicBezTo>
                  <a:pt x="263223" y="248812"/>
                  <a:pt x="341961" y="261468"/>
                  <a:pt x="357974" y="265471"/>
                </a:cubicBezTo>
                <a:cubicBezTo>
                  <a:pt x="239983" y="304802"/>
                  <a:pt x="387472" y="265471"/>
                  <a:pt x="269483" y="265471"/>
                </a:cubicBezTo>
                <a:cubicBezTo>
                  <a:pt x="234721" y="265471"/>
                  <a:pt x="200658" y="275304"/>
                  <a:pt x="166245" y="280220"/>
                </a:cubicBezTo>
                <a:cubicBezTo>
                  <a:pt x="151496" y="294968"/>
                  <a:pt x="133569" y="307111"/>
                  <a:pt x="121999" y="324465"/>
                </a:cubicBezTo>
                <a:cubicBezTo>
                  <a:pt x="113376" y="337400"/>
                  <a:pt x="114203" y="354805"/>
                  <a:pt x="107251" y="368710"/>
                </a:cubicBezTo>
                <a:cubicBezTo>
                  <a:pt x="99324" y="384564"/>
                  <a:pt x="87586" y="398207"/>
                  <a:pt x="77754" y="412955"/>
                </a:cubicBezTo>
                <a:cubicBezTo>
                  <a:pt x="89749" y="448937"/>
                  <a:pt x="93412" y="472859"/>
                  <a:pt x="121999" y="501446"/>
                </a:cubicBezTo>
                <a:cubicBezTo>
                  <a:pt x="134533" y="513980"/>
                  <a:pt x="149049" y="526643"/>
                  <a:pt x="166245" y="530942"/>
                </a:cubicBezTo>
                <a:cubicBezTo>
                  <a:pt x="209433" y="541739"/>
                  <a:pt x="254735" y="540775"/>
                  <a:pt x="298980" y="545691"/>
                </a:cubicBezTo>
                <a:cubicBezTo>
                  <a:pt x="317877" y="540967"/>
                  <a:pt x="381064" y="526771"/>
                  <a:pt x="402219" y="516194"/>
                </a:cubicBezTo>
                <a:cubicBezTo>
                  <a:pt x="418073" y="508267"/>
                  <a:pt x="431716" y="496529"/>
                  <a:pt x="446464" y="486697"/>
                </a:cubicBezTo>
                <a:cubicBezTo>
                  <a:pt x="521547" y="511726"/>
                  <a:pt x="469703" y="481334"/>
                  <a:pt x="505457" y="545691"/>
                </a:cubicBezTo>
                <a:cubicBezTo>
                  <a:pt x="522673" y="576680"/>
                  <a:pt x="564451" y="634181"/>
                  <a:pt x="564451" y="634181"/>
                </a:cubicBezTo>
                <a:cubicBezTo>
                  <a:pt x="569367" y="648929"/>
                  <a:pt x="572247" y="664521"/>
                  <a:pt x="579199" y="678426"/>
                </a:cubicBezTo>
                <a:cubicBezTo>
                  <a:pt x="587126" y="694280"/>
                  <a:pt x="601497" y="706473"/>
                  <a:pt x="608696" y="722671"/>
                </a:cubicBezTo>
                <a:cubicBezTo>
                  <a:pt x="621324" y="751084"/>
                  <a:pt x="638193" y="811162"/>
                  <a:pt x="638193" y="811162"/>
                </a:cubicBezTo>
                <a:cubicBezTo>
                  <a:pt x="620351" y="989584"/>
                  <a:pt x="639069" y="911775"/>
                  <a:pt x="593948" y="1047136"/>
                </a:cubicBezTo>
                <a:cubicBezTo>
                  <a:pt x="573102" y="1151361"/>
                  <a:pt x="587125" y="1097103"/>
                  <a:pt x="549703" y="1209368"/>
                </a:cubicBezTo>
                <a:cubicBezTo>
                  <a:pt x="544787" y="1224116"/>
                  <a:pt x="543578" y="1240678"/>
                  <a:pt x="534954" y="1253613"/>
                </a:cubicBezTo>
                <a:lnTo>
                  <a:pt x="505457" y="1297858"/>
                </a:lnTo>
                <a:cubicBezTo>
                  <a:pt x="500541" y="1312607"/>
                  <a:pt x="498259" y="1328514"/>
                  <a:pt x="490709" y="1342104"/>
                </a:cubicBezTo>
                <a:cubicBezTo>
                  <a:pt x="473493" y="1373093"/>
                  <a:pt x="442927" y="1396963"/>
                  <a:pt x="431716" y="1430594"/>
                </a:cubicBezTo>
                <a:cubicBezTo>
                  <a:pt x="396353" y="1536678"/>
                  <a:pt x="439257" y="1404201"/>
                  <a:pt x="402219" y="1533833"/>
                </a:cubicBezTo>
                <a:cubicBezTo>
                  <a:pt x="397948" y="1548781"/>
                  <a:pt x="391741" y="1563130"/>
                  <a:pt x="387470" y="1578078"/>
                </a:cubicBezTo>
                <a:cubicBezTo>
                  <a:pt x="373586" y="1626672"/>
                  <a:pt x="368110" y="1660131"/>
                  <a:pt x="357974" y="1710813"/>
                </a:cubicBezTo>
                <a:cubicBezTo>
                  <a:pt x="362890" y="1814052"/>
                  <a:pt x="354233" y="1918840"/>
                  <a:pt x="372722" y="2020529"/>
                </a:cubicBezTo>
                <a:cubicBezTo>
                  <a:pt x="375503" y="2035824"/>
                  <a:pt x="405974" y="2024285"/>
                  <a:pt x="416967" y="2035278"/>
                </a:cubicBezTo>
                <a:cubicBezTo>
                  <a:pt x="427960" y="2046271"/>
                  <a:pt x="426800" y="2064775"/>
                  <a:pt x="431716" y="2079523"/>
                </a:cubicBezTo>
                <a:cubicBezTo>
                  <a:pt x="435484" y="2120969"/>
                  <a:pt x="432840" y="2229255"/>
                  <a:pt x="461212" y="2286001"/>
                </a:cubicBezTo>
                <a:cubicBezTo>
                  <a:pt x="469139" y="2301855"/>
                  <a:pt x="480877" y="2315497"/>
                  <a:pt x="490709" y="2330247"/>
                </a:cubicBezTo>
                <a:cubicBezTo>
                  <a:pt x="519421" y="2416385"/>
                  <a:pt x="482991" y="2337275"/>
                  <a:pt x="549703" y="2403987"/>
                </a:cubicBezTo>
                <a:cubicBezTo>
                  <a:pt x="634926" y="2489211"/>
                  <a:pt x="514705" y="2407903"/>
                  <a:pt x="623445" y="2492479"/>
                </a:cubicBezTo>
                <a:cubicBezTo>
                  <a:pt x="651428" y="2514243"/>
                  <a:pt x="682438" y="2531807"/>
                  <a:pt x="711935" y="2551471"/>
                </a:cubicBezTo>
                <a:lnTo>
                  <a:pt x="756180" y="2580969"/>
                </a:lnTo>
                <a:cubicBezTo>
                  <a:pt x="770928" y="2590801"/>
                  <a:pt x="783229" y="2606167"/>
                  <a:pt x="800425" y="2610465"/>
                </a:cubicBezTo>
                <a:lnTo>
                  <a:pt x="859419" y="2625213"/>
                </a:lnTo>
                <a:cubicBezTo>
                  <a:pt x="879083" y="2635045"/>
                  <a:pt x="897826" y="2646991"/>
                  <a:pt x="918412" y="2654711"/>
                </a:cubicBezTo>
                <a:cubicBezTo>
                  <a:pt x="937391" y="2661827"/>
                  <a:pt x="957916" y="2663889"/>
                  <a:pt x="977406" y="2669459"/>
                </a:cubicBezTo>
                <a:cubicBezTo>
                  <a:pt x="992354" y="2673729"/>
                  <a:pt x="1006903" y="2679291"/>
                  <a:pt x="1021651" y="2684207"/>
                </a:cubicBezTo>
                <a:cubicBezTo>
                  <a:pt x="1285421" y="2672739"/>
                  <a:pt x="1337572" y="2561545"/>
                  <a:pt x="1375612" y="2713705"/>
                </a:cubicBezTo>
                <a:cubicBezTo>
                  <a:pt x="1381692" y="2738023"/>
                  <a:pt x="1384281" y="2763127"/>
                  <a:pt x="1390361" y="2787447"/>
                </a:cubicBezTo>
                <a:cubicBezTo>
                  <a:pt x="1394132" y="2802529"/>
                  <a:pt x="1397396" y="2818193"/>
                  <a:pt x="1405109" y="2831691"/>
                </a:cubicBezTo>
                <a:cubicBezTo>
                  <a:pt x="1417304" y="2853033"/>
                  <a:pt x="1433357" y="2872021"/>
                  <a:pt x="1449354" y="2890685"/>
                </a:cubicBezTo>
                <a:cubicBezTo>
                  <a:pt x="1473819" y="2919227"/>
                  <a:pt x="1503707" y="2947357"/>
                  <a:pt x="1537845" y="2964427"/>
                </a:cubicBezTo>
                <a:cubicBezTo>
                  <a:pt x="1548754" y="2969881"/>
                  <a:pt x="1626335" y="2987541"/>
                  <a:pt x="1626335" y="3008671"/>
                </a:cubicBezTo>
                <a:cubicBezTo>
                  <a:pt x="1626335" y="3024217"/>
                  <a:pt x="1596838" y="2998839"/>
                  <a:pt x="1582090" y="2993923"/>
                </a:cubicBezTo>
                <a:cubicBezTo>
                  <a:pt x="1355948" y="2998839"/>
                  <a:pt x="1129859" y="3008671"/>
                  <a:pt x="903664" y="3008671"/>
                </a:cubicBezTo>
                <a:cubicBezTo>
                  <a:pt x="834663" y="3008671"/>
                  <a:pt x="762034" y="3017503"/>
                  <a:pt x="697187" y="2993923"/>
                </a:cubicBezTo>
                <a:cubicBezTo>
                  <a:pt x="677585" y="2986795"/>
                  <a:pt x="724968" y="2962483"/>
                  <a:pt x="741432" y="2949679"/>
                </a:cubicBezTo>
                <a:cubicBezTo>
                  <a:pt x="769415" y="2927913"/>
                  <a:pt x="800425" y="2910349"/>
                  <a:pt x="829922" y="2890685"/>
                </a:cubicBezTo>
                <a:cubicBezTo>
                  <a:pt x="844670" y="2880853"/>
                  <a:pt x="857351" y="2866793"/>
                  <a:pt x="874167" y="2861187"/>
                </a:cubicBezTo>
                <a:lnTo>
                  <a:pt x="918412" y="2846439"/>
                </a:lnTo>
                <a:cubicBezTo>
                  <a:pt x="933160" y="2836607"/>
                  <a:pt x="946803" y="2824869"/>
                  <a:pt x="962657" y="2816943"/>
                </a:cubicBezTo>
                <a:cubicBezTo>
                  <a:pt x="1058585" y="2768979"/>
                  <a:pt x="1255510" y="2814625"/>
                  <a:pt x="1301870" y="2816943"/>
                </a:cubicBezTo>
                <a:cubicBezTo>
                  <a:pt x="1382988" y="2871021"/>
                  <a:pt x="1314161" y="2816943"/>
                  <a:pt x="1375612" y="2890685"/>
                </a:cubicBezTo>
                <a:cubicBezTo>
                  <a:pt x="1470245" y="3004245"/>
                  <a:pt x="1376117" y="2869319"/>
                  <a:pt x="1449354" y="2979175"/>
                </a:cubicBezTo>
                <a:cubicBezTo>
                  <a:pt x="1423396" y="3057051"/>
                  <a:pt x="1447541" y="3014797"/>
                  <a:pt x="1346116" y="3082413"/>
                </a:cubicBezTo>
                <a:lnTo>
                  <a:pt x="1301870" y="3111911"/>
                </a:lnTo>
                <a:lnTo>
                  <a:pt x="1257625" y="3141407"/>
                </a:lnTo>
                <a:cubicBezTo>
                  <a:pt x="1164219" y="3136491"/>
                  <a:pt x="1070557" y="3135127"/>
                  <a:pt x="977406" y="3126659"/>
                </a:cubicBezTo>
                <a:cubicBezTo>
                  <a:pt x="932095" y="3122539"/>
                  <a:pt x="928138" y="3102025"/>
                  <a:pt x="888916" y="3082413"/>
                </a:cubicBezTo>
                <a:cubicBezTo>
                  <a:pt x="875011" y="3075461"/>
                  <a:pt x="859419" y="3072581"/>
                  <a:pt x="844670" y="3067665"/>
                </a:cubicBezTo>
                <a:cubicBezTo>
                  <a:pt x="834838" y="3052917"/>
                  <a:pt x="829015" y="3034493"/>
                  <a:pt x="815174" y="3023421"/>
                </a:cubicBezTo>
                <a:cubicBezTo>
                  <a:pt x="713407" y="2942007"/>
                  <a:pt x="825962" y="3091225"/>
                  <a:pt x="741432" y="2964427"/>
                </a:cubicBezTo>
                <a:cubicBezTo>
                  <a:pt x="777419" y="2952431"/>
                  <a:pt x="801331" y="2948773"/>
                  <a:pt x="829922" y="2920181"/>
                </a:cubicBezTo>
                <a:cubicBezTo>
                  <a:pt x="842456" y="2907647"/>
                  <a:pt x="844388" y="2885331"/>
                  <a:pt x="859419" y="2875937"/>
                </a:cubicBezTo>
                <a:cubicBezTo>
                  <a:pt x="885785" y="2859457"/>
                  <a:pt x="917421" y="2852537"/>
                  <a:pt x="947909" y="2846439"/>
                </a:cubicBezTo>
                <a:cubicBezTo>
                  <a:pt x="1055738" y="2824875"/>
                  <a:pt x="996836" y="2835237"/>
                  <a:pt x="1124890" y="2816943"/>
                </a:cubicBezTo>
                <a:cubicBezTo>
                  <a:pt x="1178967" y="2821859"/>
                  <a:pt x="1233367" y="2824013"/>
                  <a:pt x="1287122" y="2831691"/>
                </a:cubicBezTo>
                <a:cubicBezTo>
                  <a:pt x="1302512" y="2833891"/>
                  <a:pt x="1320374" y="2835447"/>
                  <a:pt x="1331367" y="2846439"/>
                </a:cubicBezTo>
                <a:cubicBezTo>
                  <a:pt x="1383311" y="2898383"/>
                  <a:pt x="1278240" y="2936887"/>
                  <a:pt x="1405109" y="2979175"/>
                </a:cubicBezTo>
                <a:cubicBezTo>
                  <a:pt x="1511213" y="3014543"/>
                  <a:pt x="1378689" y="2971625"/>
                  <a:pt x="1508348" y="3008671"/>
                </a:cubicBezTo>
                <a:cubicBezTo>
                  <a:pt x="1523296" y="3012943"/>
                  <a:pt x="1537845" y="3018505"/>
                  <a:pt x="1552593" y="3023421"/>
                </a:cubicBezTo>
                <a:cubicBezTo>
                  <a:pt x="1572258" y="3018505"/>
                  <a:pt x="1605177" y="3027901"/>
                  <a:pt x="1611587" y="3008671"/>
                </a:cubicBezTo>
                <a:cubicBezTo>
                  <a:pt x="1617192" y="2991855"/>
                  <a:pt x="1579013" y="2992515"/>
                  <a:pt x="1567341" y="2979175"/>
                </a:cubicBezTo>
                <a:cubicBezTo>
                  <a:pt x="1446891" y="2841519"/>
                  <a:pt x="1563657" y="2927557"/>
                  <a:pt x="1464103" y="2861187"/>
                </a:cubicBezTo>
                <a:cubicBezTo>
                  <a:pt x="1444438" y="2831691"/>
                  <a:pt x="1412061" y="2807459"/>
                  <a:pt x="1405109" y="2772697"/>
                </a:cubicBezTo>
                <a:cubicBezTo>
                  <a:pt x="1387312" y="2683711"/>
                  <a:pt x="1398288" y="2722737"/>
                  <a:pt x="1375612" y="2654711"/>
                </a:cubicBezTo>
                <a:cubicBezTo>
                  <a:pt x="1321535" y="2659627"/>
                  <a:pt x="1267261" y="2662723"/>
                  <a:pt x="1213380" y="2669459"/>
                </a:cubicBezTo>
                <a:cubicBezTo>
                  <a:pt x="1188506" y="2672567"/>
                  <a:pt x="1164705" y="2684207"/>
                  <a:pt x="1139638" y="2684207"/>
                </a:cubicBezTo>
                <a:cubicBezTo>
                  <a:pt x="1065732" y="2684207"/>
                  <a:pt x="992154" y="2674375"/>
                  <a:pt x="918412" y="2669459"/>
                </a:cubicBezTo>
                <a:cubicBezTo>
                  <a:pt x="903664" y="2664543"/>
                  <a:pt x="889502" y="2652155"/>
                  <a:pt x="874167" y="2654711"/>
                </a:cubicBezTo>
                <a:cubicBezTo>
                  <a:pt x="805889" y="2666091"/>
                  <a:pt x="845261" y="2690845"/>
                  <a:pt x="815174" y="2728453"/>
                </a:cubicBezTo>
                <a:cubicBezTo>
                  <a:pt x="804101" y="2742293"/>
                  <a:pt x="785677" y="2748117"/>
                  <a:pt x="770928" y="2757949"/>
                </a:cubicBezTo>
                <a:cubicBezTo>
                  <a:pt x="733859" y="2869161"/>
                  <a:pt x="783863" y="2732079"/>
                  <a:pt x="726683" y="2846439"/>
                </a:cubicBezTo>
                <a:cubicBezTo>
                  <a:pt x="719731" y="2860345"/>
                  <a:pt x="719485" y="2877095"/>
                  <a:pt x="711935" y="2890685"/>
                </a:cubicBezTo>
                <a:cubicBezTo>
                  <a:pt x="694719" y="2921675"/>
                  <a:pt x="672606" y="2949679"/>
                  <a:pt x="652941" y="2979175"/>
                </a:cubicBezTo>
                <a:cubicBezTo>
                  <a:pt x="652938" y="2979181"/>
                  <a:pt x="593952" y="3067661"/>
                  <a:pt x="593948" y="3067665"/>
                </a:cubicBezTo>
                <a:cubicBezTo>
                  <a:pt x="579200" y="3082413"/>
                  <a:pt x="561826" y="3094939"/>
                  <a:pt x="549703" y="3111911"/>
                </a:cubicBezTo>
                <a:cubicBezTo>
                  <a:pt x="536924" y="3129801"/>
                  <a:pt x="528867" y="3150697"/>
                  <a:pt x="520206" y="3170905"/>
                </a:cubicBezTo>
                <a:cubicBezTo>
                  <a:pt x="514082" y="3185193"/>
                  <a:pt x="514081" y="3202215"/>
                  <a:pt x="505457" y="3215149"/>
                </a:cubicBezTo>
                <a:cubicBezTo>
                  <a:pt x="493887" y="3232503"/>
                  <a:pt x="475960" y="3244647"/>
                  <a:pt x="461212" y="3259395"/>
                </a:cubicBezTo>
                <a:cubicBezTo>
                  <a:pt x="440859" y="3320455"/>
                  <a:pt x="433529" y="3312263"/>
                  <a:pt x="490709" y="3274143"/>
                </a:cubicBezTo>
                <a:cubicBezTo>
                  <a:pt x="500541" y="3259395"/>
                  <a:pt x="507672" y="3242431"/>
                  <a:pt x="520206" y="3229897"/>
                </a:cubicBezTo>
                <a:cubicBezTo>
                  <a:pt x="532740" y="3217363"/>
                  <a:pt x="550834" y="3211749"/>
                  <a:pt x="564451" y="3200401"/>
                </a:cubicBezTo>
                <a:cubicBezTo>
                  <a:pt x="580474" y="3187047"/>
                  <a:pt x="593948" y="3170903"/>
                  <a:pt x="608696" y="3156155"/>
                </a:cubicBezTo>
                <a:cubicBezTo>
                  <a:pt x="613612" y="3141407"/>
                  <a:pt x="615895" y="3125501"/>
                  <a:pt x="623445" y="3111911"/>
                </a:cubicBezTo>
                <a:cubicBezTo>
                  <a:pt x="640661" y="3080921"/>
                  <a:pt x="682438" y="3023421"/>
                  <a:pt x="682438" y="3023421"/>
                </a:cubicBezTo>
                <a:cubicBezTo>
                  <a:pt x="713133" y="2900643"/>
                  <a:pt x="675759" y="3022031"/>
                  <a:pt x="726683" y="2920181"/>
                </a:cubicBezTo>
                <a:cubicBezTo>
                  <a:pt x="733635" y="2906277"/>
                  <a:pt x="734480" y="2889841"/>
                  <a:pt x="741432" y="2875937"/>
                </a:cubicBezTo>
                <a:cubicBezTo>
                  <a:pt x="749359" y="2860083"/>
                  <a:pt x="763001" y="2847545"/>
                  <a:pt x="770928" y="2831691"/>
                </a:cubicBezTo>
                <a:cubicBezTo>
                  <a:pt x="831988" y="2709573"/>
                  <a:pt x="730642" y="2869999"/>
                  <a:pt x="815174" y="2743201"/>
                </a:cubicBezTo>
                <a:cubicBezTo>
                  <a:pt x="820090" y="2728453"/>
                  <a:pt x="835696" y="2713389"/>
                  <a:pt x="829922" y="2698955"/>
                </a:cubicBezTo>
                <a:cubicBezTo>
                  <a:pt x="823339" y="2682497"/>
                  <a:pt x="803265" y="2671657"/>
                  <a:pt x="785677" y="2669459"/>
                </a:cubicBezTo>
                <a:cubicBezTo>
                  <a:pt x="759793" y="2666223"/>
                  <a:pt x="696582" y="2689325"/>
                  <a:pt x="667690" y="2698955"/>
                </a:cubicBezTo>
                <a:cubicBezTo>
                  <a:pt x="562162" y="2769309"/>
                  <a:pt x="691435" y="2690291"/>
                  <a:pt x="564451" y="2743201"/>
                </a:cubicBezTo>
                <a:cubicBezTo>
                  <a:pt x="523862" y="2760113"/>
                  <a:pt x="488179" y="2788289"/>
                  <a:pt x="446464" y="2802195"/>
                </a:cubicBezTo>
                <a:lnTo>
                  <a:pt x="357974" y="2831691"/>
                </a:lnTo>
                <a:cubicBezTo>
                  <a:pt x="343225" y="2836607"/>
                  <a:pt x="328972" y="2843391"/>
                  <a:pt x="313728" y="2846439"/>
                </a:cubicBezTo>
                <a:lnTo>
                  <a:pt x="239987" y="2861187"/>
                </a:lnTo>
                <a:cubicBezTo>
                  <a:pt x="259651" y="2866103"/>
                  <a:pt x="278834" y="2878175"/>
                  <a:pt x="298980" y="2875937"/>
                </a:cubicBezTo>
                <a:cubicBezTo>
                  <a:pt x="345395" y="2870779"/>
                  <a:pt x="388689" y="2831285"/>
                  <a:pt x="431716" y="2816943"/>
                </a:cubicBezTo>
                <a:cubicBezTo>
                  <a:pt x="455497" y="2809015"/>
                  <a:pt x="480877" y="2807111"/>
                  <a:pt x="505457" y="2802195"/>
                </a:cubicBezTo>
                <a:cubicBezTo>
                  <a:pt x="525122" y="2792363"/>
                  <a:pt x="544038" y="2780863"/>
                  <a:pt x="564451" y="2772697"/>
                </a:cubicBezTo>
                <a:cubicBezTo>
                  <a:pt x="593319" y="2761151"/>
                  <a:pt x="627070" y="2760447"/>
                  <a:pt x="652941" y="2743201"/>
                </a:cubicBezTo>
                <a:cubicBezTo>
                  <a:pt x="779758" y="2658659"/>
                  <a:pt x="619297" y="2760025"/>
                  <a:pt x="741432" y="2698955"/>
                </a:cubicBezTo>
                <a:cubicBezTo>
                  <a:pt x="757286" y="2691029"/>
                  <a:pt x="770929" y="2679291"/>
                  <a:pt x="785677" y="2669459"/>
                </a:cubicBezTo>
                <a:cubicBezTo>
                  <a:pt x="790593" y="2654711"/>
                  <a:pt x="802981" y="2640549"/>
                  <a:pt x="800425" y="2625213"/>
                </a:cubicBezTo>
                <a:cubicBezTo>
                  <a:pt x="797511" y="2607729"/>
                  <a:pt x="783462" y="2593503"/>
                  <a:pt x="770928" y="2580969"/>
                </a:cubicBezTo>
                <a:cubicBezTo>
                  <a:pt x="736977" y="2547017"/>
                  <a:pt x="712822" y="2548007"/>
                  <a:pt x="667690" y="2536723"/>
                </a:cubicBezTo>
                <a:cubicBezTo>
                  <a:pt x="593948" y="2541639"/>
                  <a:pt x="520037" y="2544465"/>
                  <a:pt x="446464" y="2551471"/>
                </a:cubicBezTo>
                <a:cubicBezTo>
                  <a:pt x="416695" y="2554307"/>
                  <a:pt x="387878" y="2566221"/>
                  <a:pt x="357974" y="2566221"/>
                </a:cubicBezTo>
                <a:cubicBezTo>
                  <a:pt x="274255" y="2566221"/>
                  <a:pt x="190825" y="2556387"/>
                  <a:pt x="107251" y="2551471"/>
                </a:cubicBezTo>
                <a:cubicBezTo>
                  <a:pt x="117083" y="2536723"/>
                  <a:pt x="128821" y="2523081"/>
                  <a:pt x="136748" y="2507227"/>
                </a:cubicBezTo>
                <a:cubicBezTo>
                  <a:pt x="160739" y="2459243"/>
                  <a:pt x="138724" y="2461005"/>
                  <a:pt x="180993" y="2418737"/>
                </a:cubicBezTo>
                <a:cubicBezTo>
                  <a:pt x="209584" y="2390145"/>
                  <a:pt x="233496" y="2386487"/>
                  <a:pt x="269483" y="2374491"/>
                </a:cubicBezTo>
                <a:cubicBezTo>
                  <a:pt x="332899" y="2332213"/>
                  <a:pt x="305878" y="2335657"/>
                  <a:pt x="402219" y="2359743"/>
                </a:cubicBezTo>
                <a:cubicBezTo>
                  <a:pt x="432383" y="2367283"/>
                  <a:pt x="490709" y="2389239"/>
                  <a:pt x="490709" y="2389239"/>
                </a:cubicBezTo>
                <a:cubicBezTo>
                  <a:pt x="558327" y="2490665"/>
                  <a:pt x="516072" y="2466519"/>
                  <a:pt x="593948" y="2492479"/>
                </a:cubicBezTo>
                <a:cubicBezTo>
                  <a:pt x="588193" y="2538513"/>
                  <a:pt x="596179" y="2617531"/>
                  <a:pt x="549703" y="2654711"/>
                </a:cubicBezTo>
                <a:cubicBezTo>
                  <a:pt x="537563" y="2664423"/>
                  <a:pt x="520206" y="2664543"/>
                  <a:pt x="505457" y="2669459"/>
                </a:cubicBezTo>
                <a:cubicBezTo>
                  <a:pt x="495625" y="2684207"/>
                  <a:pt x="490992" y="2704311"/>
                  <a:pt x="475961" y="2713705"/>
                </a:cubicBezTo>
                <a:cubicBezTo>
                  <a:pt x="452029" y="2728661"/>
                  <a:pt x="363011" y="2749315"/>
                  <a:pt x="328477" y="2757949"/>
                </a:cubicBezTo>
                <a:cubicBezTo>
                  <a:pt x="254571" y="2745631"/>
                  <a:pt x="236610" y="2760259"/>
                  <a:pt x="195741" y="2698955"/>
                </a:cubicBezTo>
                <a:cubicBezTo>
                  <a:pt x="180501" y="2676095"/>
                  <a:pt x="183798" y="2610465"/>
                  <a:pt x="136748" y="2610465"/>
                </a:cubicBezTo>
                <a:cubicBezTo>
                  <a:pt x="119023" y="2610465"/>
                  <a:pt x="153711" y="2642177"/>
                  <a:pt x="166245" y="2654711"/>
                </a:cubicBezTo>
                <a:cubicBezTo>
                  <a:pt x="204222" y="2692687"/>
                  <a:pt x="231470" y="2688403"/>
                  <a:pt x="284232" y="2698955"/>
                </a:cubicBezTo>
                <a:cubicBezTo>
                  <a:pt x="298980" y="2708787"/>
                  <a:pt x="312623" y="2720525"/>
                  <a:pt x="328477" y="2728453"/>
                </a:cubicBezTo>
                <a:cubicBezTo>
                  <a:pt x="385679" y="2757053"/>
                  <a:pt x="402103" y="2739003"/>
                  <a:pt x="475961" y="2728453"/>
                </a:cubicBezTo>
                <a:cubicBezTo>
                  <a:pt x="519896" y="2662551"/>
                  <a:pt x="534128" y="2658015"/>
                  <a:pt x="549703" y="2595717"/>
                </a:cubicBezTo>
                <a:cubicBezTo>
                  <a:pt x="555783" y="2571399"/>
                  <a:pt x="579492" y="2542029"/>
                  <a:pt x="564451" y="2521975"/>
                </a:cubicBezTo>
                <a:cubicBezTo>
                  <a:pt x="552289" y="2505759"/>
                  <a:pt x="525122" y="2531807"/>
                  <a:pt x="505457" y="2536723"/>
                </a:cubicBezTo>
                <a:cubicBezTo>
                  <a:pt x="495839" y="2507869"/>
                  <a:pt x="479433" y="2462421"/>
                  <a:pt x="475961" y="2433485"/>
                </a:cubicBezTo>
                <a:cubicBezTo>
                  <a:pt x="432409" y="2070547"/>
                  <a:pt x="481144" y="2227811"/>
                  <a:pt x="431716" y="2079523"/>
                </a:cubicBezTo>
                <a:cubicBezTo>
                  <a:pt x="451380" y="2064775"/>
                  <a:pt x="473328" y="2052659"/>
                  <a:pt x="490709" y="2035278"/>
                </a:cubicBezTo>
                <a:cubicBezTo>
                  <a:pt x="626304" y="1899682"/>
                  <a:pt x="433100" y="2055160"/>
                  <a:pt x="593948" y="1917291"/>
                </a:cubicBezTo>
                <a:cubicBezTo>
                  <a:pt x="690284" y="1834718"/>
                  <a:pt x="720928" y="1807417"/>
                  <a:pt x="815174" y="1755058"/>
                </a:cubicBezTo>
                <a:cubicBezTo>
                  <a:pt x="834393" y="1744381"/>
                  <a:pt x="854503" y="1735394"/>
                  <a:pt x="874167" y="1725562"/>
                </a:cubicBezTo>
                <a:cubicBezTo>
                  <a:pt x="888915" y="1710814"/>
                  <a:pt x="905060" y="1697340"/>
                  <a:pt x="918412" y="1681317"/>
                </a:cubicBezTo>
                <a:cubicBezTo>
                  <a:pt x="929760" y="1667700"/>
                  <a:pt x="935375" y="1649605"/>
                  <a:pt x="947909" y="1637071"/>
                </a:cubicBezTo>
                <a:cubicBezTo>
                  <a:pt x="960443" y="1624537"/>
                  <a:pt x="977406" y="1617407"/>
                  <a:pt x="992154" y="1607575"/>
                </a:cubicBezTo>
                <a:cubicBezTo>
                  <a:pt x="992154" y="1607575"/>
                  <a:pt x="952250" y="1626163"/>
                  <a:pt x="933161" y="1637071"/>
                </a:cubicBezTo>
                <a:cubicBezTo>
                  <a:pt x="853105" y="1682817"/>
                  <a:pt x="925795" y="1654275"/>
                  <a:pt x="844670" y="1681317"/>
                </a:cubicBezTo>
                <a:cubicBezTo>
                  <a:pt x="834838" y="1696065"/>
                  <a:pt x="829015" y="1714489"/>
                  <a:pt x="815174" y="1725562"/>
                </a:cubicBezTo>
                <a:cubicBezTo>
                  <a:pt x="803034" y="1735274"/>
                  <a:pt x="784833" y="1733358"/>
                  <a:pt x="770928" y="1740310"/>
                </a:cubicBezTo>
                <a:cubicBezTo>
                  <a:pt x="755074" y="1748237"/>
                  <a:pt x="741431" y="1759975"/>
                  <a:pt x="726683" y="1769807"/>
                </a:cubicBezTo>
                <a:cubicBezTo>
                  <a:pt x="674048" y="1848762"/>
                  <a:pt x="709721" y="1801517"/>
                  <a:pt x="608696" y="1902542"/>
                </a:cubicBezTo>
                <a:cubicBezTo>
                  <a:pt x="593948" y="1917290"/>
                  <a:pt x="576020" y="1929433"/>
                  <a:pt x="564451" y="1946787"/>
                </a:cubicBezTo>
                <a:cubicBezTo>
                  <a:pt x="554619" y="1961536"/>
                  <a:pt x="546302" y="1977416"/>
                  <a:pt x="534954" y="1991033"/>
                </a:cubicBezTo>
                <a:cubicBezTo>
                  <a:pt x="440318" y="2104597"/>
                  <a:pt x="534451" y="1969665"/>
                  <a:pt x="461212" y="2079523"/>
                </a:cubicBezTo>
                <a:cubicBezTo>
                  <a:pt x="425335" y="2073544"/>
                  <a:pt x="346853" y="2087257"/>
                  <a:pt x="357974" y="2020529"/>
                </a:cubicBezTo>
                <a:cubicBezTo>
                  <a:pt x="360888" y="2003045"/>
                  <a:pt x="377638" y="1991032"/>
                  <a:pt x="387470" y="1976284"/>
                </a:cubicBezTo>
                <a:cubicBezTo>
                  <a:pt x="398753" y="1931153"/>
                  <a:pt x="397766" y="1906996"/>
                  <a:pt x="431716" y="1873046"/>
                </a:cubicBezTo>
                <a:cubicBezTo>
                  <a:pt x="444250" y="1860512"/>
                  <a:pt x="461213" y="1853381"/>
                  <a:pt x="475961" y="1843549"/>
                </a:cubicBezTo>
                <a:cubicBezTo>
                  <a:pt x="480877" y="1828801"/>
                  <a:pt x="482086" y="1812239"/>
                  <a:pt x="490709" y="1799304"/>
                </a:cubicBezTo>
                <a:cubicBezTo>
                  <a:pt x="532228" y="1737024"/>
                  <a:pt x="564838" y="1754673"/>
                  <a:pt x="623445" y="1696065"/>
                </a:cubicBezTo>
                <a:cubicBezTo>
                  <a:pt x="737676" y="1581833"/>
                  <a:pt x="680513" y="1608216"/>
                  <a:pt x="770928" y="1578078"/>
                </a:cubicBezTo>
                <a:cubicBezTo>
                  <a:pt x="785677" y="1563330"/>
                  <a:pt x="801317" y="1549422"/>
                  <a:pt x="815174" y="1533833"/>
                </a:cubicBezTo>
                <a:cubicBezTo>
                  <a:pt x="840683" y="1505135"/>
                  <a:pt x="861766" y="1472492"/>
                  <a:pt x="888916" y="1445342"/>
                </a:cubicBezTo>
                <a:cubicBezTo>
                  <a:pt x="901450" y="1432808"/>
                  <a:pt x="918413" y="1425678"/>
                  <a:pt x="933161" y="1415846"/>
                </a:cubicBezTo>
                <a:cubicBezTo>
                  <a:pt x="947909" y="1396181"/>
                  <a:pt x="963119" y="1376854"/>
                  <a:pt x="977406" y="1356852"/>
                </a:cubicBezTo>
                <a:cubicBezTo>
                  <a:pt x="987709" y="1342428"/>
                  <a:pt x="995555" y="1326224"/>
                  <a:pt x="1006903" y="1312607"/>
                </a:cubicBezTo>
                <a:cubicBezTo>
                  <a:pt x="1020256" y="1296584"/>
                  <a:pt x="1038634" y="1285048"/>
                  <a:pt x="1051148" y="1268362"/>
                </a:cubicBezTo>
                <a:cubicBezTo>
                  <a:pt x="1068347" y="1245429"/>
                  <a:pt x="1080200" y="1218928"/>
                  <a:pt x="1095393" y="1194620"/>
                </a:cubicBezTo>
                <a:cubicBezTo>
                  <a:pt x="1104787" y="1179589"/>
                  <a:pt x="1112356" y="1162909"/>
                  <a:pt x="1124890" y="1150375"/>
                </a:cubicBezTo>
                <a:cubicBezTo>
                  <a:pt x="1137424" y="1137841"/>
                  <a:pt x="1154387" y="1130710"/>
                  <a:pt x="1169135" y="1120878"/>
                </a:cubicBezTo>
                <a:cubicBezTo>
                  <a:pt x="1159303" y="1135626"/>
                  <a:pt x="1150986" y="1151506"/>
                  <a:pt x="1139638" y="1165123"/>
                </a:cubicBezTo>
                <a:cubicBezTo>
                  <a:pt x="1126285" y="1181146"/>
                  <a:pt x="1107516" y="1192396"/>
                  <a:pt x="1095393" y="1209368"/>
                </a:cubicBezTo>
                <a:cubicBezTo>
                  <a:pt x="1066473" y="1249856"/>
                  <a:pt x="1071235" y="1277771"/>
                  <a:pt x="1036399" y="1312607"/>
                </a:cubicBezTo>
                <a:cubicBezTo>
                  <a:pt x="1023865" y="1325141"/>
                  <a:pt x="1006902" y="1332272"/>
                  <a:pt x="992154" y="1342104"/>
                </a:cubicBezTo>
                <a:cubicBezTo>
                  <a:pt x="926961" y="1439893"/>
                  <a:pt x="1003581" y="1331231"/>
                  <a:pt x="918412" y="1430594"/>
                </a:cubicBezTo>
                <a:cubicBezTo>
                  <a:pt x="902415" y="1449257"/>
                  <a:pt x="891548" y="1472206"/>
                  <a:pt x="874167" y="1489587"/>
                </a:cubicBezTo>
                <a:cubicBezTo>
                  <a:pt x="861633" y="1502121"/>
                  <a:pt x="843380" y="1507548"/>
                  <a:pt x="829922" y="1519084"/>
                </a:cubicBezTo>
                <a:cubicBezTo>
                  <a:pt x="808807" y="1537183"/>
                  <a:pt x="792644" y="1560705"/>
                  <a:pt x="770928" y="1578078"/>
                </a:cubicBezTo>
                <a:cubicBezTo>
                  <a:pt x="743246" y="1600224"/>
                  <a:pt x="707505" y="1612004"/>
                  <a:pt x="682438" y="1637071"/>
                </a:cubicBezTo>
                <a:cubicBezTo>
                  <a:pt x="581414" y="1738096"/>
                  <a:pt x="628657" y="1702423"/>
                  <a:pt x="549703" y="1755058"/>
                </a:cubicBezTo>
                <a:cubicBezTo>
                  <a:pt x="480877" y="1858297"/>
                  <a:pt x="520206" y="1823884"/>
                  <a:pt x="446464" y="1873046"/>
                </a:cubicBezTo>
                <a:cubicBezTo>
                  <a:pt x="409394" y="1984258"/>
                  <a:pt x="463712" y="1851486"/>
                  <a:pt x="387470" y="1946787"/>
                </a:cubicBezTo>
                <a:cubicBezTo>
                  <a:pt x="377758" y="1958927"/>
                  <a:pt x="377638" y="1976284"/>
                  <a:pt x="372722" y="1991033"/>
                </a:cubicBezTo>
                <a:cubicBezTo>
                  <a:pt x="245931" y="1906505"/>
                  <a:pt x="406345" y="2007844"/>
                  <a:pt x="284232" y="1946787"/>
                </a:cubicBezTo>
                <a:cubicBezTo>
                  <a:pt x="268378" y="1938860"/>
                  <a:pt x="256184" y="1924490"/>
                  <a:pt x="239987" y="1917291"/>
                </a:cubicBezTo>
                <a:cubicBezTo>
                  <a:pt x="211574" y="1904663"/>
                  <a:pt x="151496" y="1887794"/>
                  <a:pt x="151496" y="1887794"/>
                </a:cubicBezTo>
                <a:cubicBezTo>
                  <a:pt x="151496" y="1887794"/>
                  <a:pt x="178360" y="1913815"/>
                  <a:pt x="195741" y="1917291"/>
                </a:cubicBezTo>
                <a:lnTo>
                  <a:pt x="269483" y="1932039"/>
                </a:lnTo>
                <a:cubicBezTo>
                  <a:pt x="284231" y="1941871"/>
                  <a:pt x="296244" y="1958622"/>
                  <a:pt x="313728" y="1961536"/>
                </a:cubicBezTo>
                <a:cubicBezTo>
                  <a:pt x="403671" y="1976526"/>
                  <a:pt x="376882" y="1798422"/>
                  <a:pt x="372722" y="1784555"/>
                </a:cubicBezTo>
                <a:cubicBezTo>
                  <a:pt x="366897" y="1765140"/>
                  <a:pt x="333143" y="1793480"/>
                  <a:pt x="313728" y="1799304"/>
                </a:cubicBezTo>
                <a:cubicBezTo>
                  <a:pt x="313643" y="1799329"/>
                  <a:pt x="203157" y="1836161"/>
                  <a:pt x="180993" y="1843549"/>
                </a:cubicBezTo>
                <a:lnTo>
                  <a:pt x="136748" y="1858297"/>
                </a:lnTo>
                <a:cubicBezTo>
                  <a:pt x="122000" y="1853381"/>
                  <a:pt x="104642" y="1853260"/>
                  <a:pt x="92503" y="1843549"/>
                </a:cubicBezTo>
                <a:cubicBezTo>
                  <a:pt x="48181" y="1808091"/>
                  <a:pt x="56771" y="1742893"/>
                  <a:pt x="48257" y="1696065"/>
                </a:cubicBezTo>
                <a:cubicBezTo>
                  <a:pt x="40849" y="1655321"/>
                  <a:pt x="31398" y="1630737"/>
                  <a:pt x="18761" y="1592826"/>
                </a:cubicBezTo>
                <a:cubicBezTo>
                  <a:pt x="33509" y="1582994"/>
                  <a:pt x="45810" y="1567628"/>
                  <a:pt x="63006" y="1563329"/>
                </a:cubicBezTo>
                <a:cubicBezTo>
                  <a:pt x="175908" y="1535103"/>
                  <a:pt x="165830" y="1538611"/>
                  <a:pt x="239987" y="1563329"/>
                </a:cubicBezTo>
                <a:cubicBezTo>
                  <a:pt x="279314" y="1681316"/>
                  <a:pt x="220323" y="1543667"/>
                  <a:pt x="298980" y="1622323"/>
                </a:cubicBezTo>
                <a:cubicBezTo>
                  <a:pt x="324048" y="1647390"/>
                  <a:pt x="357974" y="1710813"/>
                  <a:pt x="357974" y="1710813"/>
                </a:cubicBezTo>
                <a:cubicBezTo>
                  <a:pt x="362890" y="1725561"/>
                  <a:pt x="372722" y="1770604"/>
                  <a:pt x="372722" y="1755058"/>
                </a:cubicBezTo>
                <a:cubicBezTo>
                  <a:pt x="372722" y="1695860"/>
                  <a:pt x="381702" y="1632312"/>
                  <a:pt x="357974" y="1578078"/>
                </a:cubicBezTo>
                <a:cubicBezTo>
                  <a:pt x="343765" y="1545599"/>
                  <a:pt x="298980" y="1538749"/>
                  <a:pt x="269483" y="1519084"/>
                </a:cubicBezTo>
                <a:lnTo>
                  <a:pt x="225238" y="1489587"/>
                </a:lnTo>
                <a:cubicBezTo>
                  <a:pt x="156413" y="1386348"/>
                  <a:pt x="195742" y="1420761"/>
                  <a:pt x="121999" y="1371600"/>
                </a:cubicBezTo>
                <a:cubicBezTo>
                  <a:pt x="112167" y="1356852"/>
                  <a:pt x="105037" y="1339889"/>
                  <a:pt x="92503" y="1327355"/>
                </a:cubicBezTo>
                <a:cubicBezTo>
                  <a:pt x="58553" y="1293405"/>
                  <a:pt x="0" y="1285793"/>
                  <a:pt x="107251" y="1312607"/>
                </a:cubicBezTo>
                <a:cubicBezTo>
                  <a:pt x="217109" y="1385846"/>
                  <a:pt x="82177" y="1291713"/>
                  <a:pt x="195741" y="1386349"/>
                </a:cubicBezTo>
                <a:cubicBezTo>
                  <a:pt x="209358" y="1397697"/>
                  <a:pt x="225238" y="1406014"/>
                  <a:pt x="239987" y="1415846"/>
                </a:cubicBezTo>
                <a:cubicBezTo>
                  <a:pt x="318643" y="1533833"/>
                  <a:pt x="215407" y="1391266"/>
                  <a:pt x="313728" y="1489587"/>
                </a:cubicBezTo>
                <a:cubicBezTo>
                  <a:pt x="384917" y="1560776"/>
                  <a:pt x="305296" y="1514869"/>
                  <a:pt x="372722" y="1548581"/>
                </a:cubicBezTo>
              </a:path>
            </a:pathLst>
          </a:custGeom>
          <a:noFill/>
          <a:ln w="9528">
            <a:solidFill>
              <a:srgbClr val="95373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25402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 rot="-4892482">
            <a:off x="4530724" y="3878177"/>
            <a:ext cx="1625600" cy="3321050"/>
          </a:xfrm>
          <a:custGeom>
            <a:avLst/>
            <a:gdLst>
              <a:gd name="T0" fmla="*/ 490487 w 1626335"/>
              <a:gd name="T1" fmla="*/ 265519 h 3320455"/>
              <a:gd name="T2" fmla="*/ 254620 w 1626335"/>
              <a:gd name="T3" fmla="*/ 649045 h 3320455"/>
              <a:gd name="T4" fmla="*/ 475746 w 1626335"/>
              <a:gd name="T5" fmla="*/ 973568 h 3320455"/>
              <a:gd name="T6" fmla="*/ 490487 w 1626335"/>
              <a:gd name="T7" fmla="*/ 516286 h 3320455"/>
              <a:gd name="T8" fmla="*/ 873772 w 1626335"/>
              <a:gd name="T9" fmla="*/ 604792 h 3320455"/>
              <a:gd name="T10" fmla="*/ 578937 w 1626335"/>
              <a:gd name="T11" fmla="*/ 354025 h 3320455"/>
              <a:gd name="T12" fmla="*/ 770580 w 1626335"/>
              <a:gd name="T13" fmla="*/ 73755 h 3320455"/>
              <a:gd name="T14" fmla="*/ 505229 w 1626335"/>
              <a:gd name="T15" fmla="*/ 177013 h 3320455"/>
              <a:gd name="T16" fmla="*/ 254620 w 1626335"/>
              <a:gd name="T17" fmla="*/ 221266 h 3320455"/>
              <a:gd name="T18" fmla="*/ 107203 w 1626335"/>
              <a:gd name="T19" fmla="*/ 368776 h 3320455"/>
              <a:gd name="T20" fmla="*/ 402037 w 1626335"/>
              <a:gd name="T21" fmla="*/ 516286 h 3320455"/>
              <a:gd name="T22" fmla="*/ 608421 w 1626335"/>
              <a:gd name="T23" fmla="*/ 722800 h 3320455"/>
              <a:gd name="T24" fmla="*/ 505229 w 1626335"/>
              <a:gd name="T25" fmla="*/ 1298091 h 3320455"/>
              <a:gd name="T26" fmla="*/ 357812 w 1626335"/>
              <a:gd name="T27" fmla="*/ 1711120 h 3320455"/>
              <a:gd name="T28" fmla="*/ 490487 w 1626335"/>
              <a:gd name="T29" fmla="*/ 2330665 h 3320455"/>
              <a:gd name="T30" fmla="*/ 800063 w 1626335"/>
              <a:gd name="T31" fmla="*/ 2610933 h 3320455"/>
              <a:gd name="T32" fmla="*/ 1374990 w 1626335"/>
              <a:gd name="T33" fmla="*/ 2714191 h 3320455"/>
              <a:gd name="T34" fmla="*/ 1625600 w 1626335"/>
              <a:gd name="T35" fmla="*/ 3009210 h 3320455"/>
              <a:gd name="T36" fmla="*/ 829547 w 1626335"/>
              <a:gd name="T37" fmla="*/ 2891203 h 3320455"/>
              <a:gd name="T38" fmla="*/ 1374990 w 1626335"/>
              <a:gd name="T39" fmla="*/ 2891203 h 3320455"/>
              <a:gd name="T40" fmla="*/ 976964 w 1626335"/>
              <a:gd name="T41" fmla="*/ 3127219 h 3320455"/>
              <a:gd name="T42" fmla="*/ 829547 w 1626335"/>
              <a:gd name="T43" fmla="*/ 2920704 h 3320455"/>
              <a:gd name="T44" fmla="*/ 1330765 w 1626335"/>
              <a:gd name="T45" fmla="*/ 2846949 h 3320455"/>
              <a:gd name="T46" fmla="*/ 1566633 w 1626335"/>
              <a:gd name="T47" fmla="*/ 2979709 h 3320455"/>
              <a:gd name="T48" fmla="*/ 1139123 w 1626335"/>
              <a:gd name="T49" fmla="*/ 2684688 h 3320455"/>
              <a:gd name="T50" fmla="*/ 726355 w 1626335"/>
              <a:gd name="T51" fmla="*/ 2846949 h 3320455"/>
              <a:gd name="T52" fmla="*/ 519971 w 1626335"/>
              <a:gd name="T53" fmla="*/ 3171473 h 3320455"/>
              <a:gd name="T54" fmla="*/ 564196 w 1626335"/>
              <a:gd name="T55" fmla="*/ 3200974 h 3320455"/>
              <a:gd name="T56" fmla="*/ 741097 w 1626335"/>
              <a:gd name="T57" fmla="*/ 2876452 h 3320455"/>
              <a:gd name="T58" fmla="*/ 667388 w 1626335"/>
              <a:gd name="T59" fmla="*/ 2699439 h 3320455"/>
              <a:gd name="T60" fmla="*/ 239879 w 1626335"/>
              <a:gd name="T61" fmla="*/ 2861700 h 3320455"/>
              <a:gd name="T62" fmla="*/ 652646 w 1626335"/>
              <a:gd name="T63" fmla="*/ 2743693 h 3320455"/>
              <a:gd name="T64" fmla="*/ 667388 w 1626335"/>
              <a:gd name="T65" fmla="*/ 2537178 h 3320455"/>
              <a:gd name="T66" fmla="*/ 180911 w 1626335"/>
              <a:gd name="T67" fmla="*/ 2419170 h 3320455"/>
              <a:gd name="T68" fmla="*/ 549455 w 1626335"/>
              <a:gd name="T69" fmla="*/ 2655187 h 3320455"/>
              <a:gd name="T70" fmla="*/ 136686 w 1626335"/>
              <a:gd name="T71" fmla="*/ 2610933 h 3320455"/>
              <a:gd name="T72" fmla="*/ 549455 w 1626335"/>
              <a:gd name="T73" fmla="*/ 2596182 h 3320455"/>
              <a:gd name="T74" fmla="*/ 490487 w 1626335"/>
              <a:gd name="T75" fmla="*/ 2035643 h 3320455"/>
              <a:gd name="T76" fmla="*/ 947481 w 1626335"/>
              <a:gd name="T77" fmla="*/ 1637364 h 3320455"/>
              <a:gd name="T78" fmla="*/ 770580 w 1626335"/>
              <a:gd name="T79" fmla="*/ 1740622 h 3320455"/>
              <a:gd name="T80" fmla="*/ 461004 w 1626335"/>
              <a:gd name="T81" fmla="*/ 2079896 h 3320455"/>
              <a:gd name="T82" fmla="*/ 490487 w 1626335"/>
              <a:gd name="T83" fmla="*/ 1799626 h 3320455"/>
              <a:gd name="T84" fmla="*/ 932739 w 1626335"/>
              <a:gd name="T85" fmla="*/ 1416100 h 3320455"/>
              <a:gd name="T86" fmla="*/ 1124382 w 1626335"/>
              <a:gd name="T87" fmla="*/ 1150581 h 3320455"/>
              <a:gd name="T88" fmla="*/ 991706 w 1626335"/>
              <a:gd name="T89" fmla="*/ 1342344 h 3320455"/>
              <a:gd name="T90" fmla="*/ 682130 w 1626335"/>
              <a:gd name="T91" fmla="*/ 1637364 h 3320455"/>
              <a:gd name="T92" fmla="*/ 284104 w 1626335"/>
              <a:gd name="T93" fmla="*/ 1947136 h 3320455"/>
              <a:gd name="T94" fmla="*/ 313586 w 1626335"/>
              <a:gd name="T95" fmla="*/ 1961887 h 3320455"/>
              <a:gd name="T96" fmla="*/ 92461 w 1626335"/>
              <a:gd name="T97" fmla="*/ 1843879 h 3320455"/>
              <a:gd name="T98" fmla="*/ 298845 w 1626335"/>
              <a:gd name="T99" fmla="*/ 1622614 h 3320455"/>
              <a:gd name="T100" fmla="*/ 225136 w 1626335"/>
              <a:gd name="T101" fmla="*/ 1489854 h 3320455"/>
              <a:gd name="T102" fmla="*/ 239879 w 1626335"/>
              <a:gd name="T103" fmla="*/ 1416100 h 332045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26335"/>
              <a:gd name="T157" fmla="*/ 0 h 3320455"/>
              <a:gd name="T158" fmla="*/ 1626335 w 1626335"/>
              <a:gd name="T159" fmla="*/ 3320455 h 332045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26335" h="3320455">
                <a:moveTo>
                  <a:pt x="402219" y="530942"/>
                </a:moveTo>
                <a:cubicBezTo>
                  <a:pt x="364481" y="417730"/>
                  <a:pt x="363393" y="456887"/>
                  <a:pt x="387470" y="324465"/>
                </a:cubicBezTo>
                <a:cubicBezTo>
                  <a:pt x="390251" y="309170"/>
                  <a:pt x="392507" y="292359"/>
                  <a:pt x="402219" y="280220"/>
                </a:cubicBezTo>
                <a:cubicBezTo>
                  <a:pt x="413292" y="266379"/>
                  <a:pt x="431716" y="260555"/>
                  <a:pt x="446464" y="250723"/>
                </a:cubicBezTo>
                <a:cubicBezTo>
                  <a:pt x="461212" y="255639"/>
                  <a:pt x="477774" y="256848"/>
                  <a:pt x="490709" y="265471"/>
                </a:cubicBezTo>
                <a:cubicBezTo>
                  <a:pt x="563188" y="313791"/>
                  <a:pt x="537146" y="334537"/>
                  <a:pt x="520206" y="427704"/>
                </a:cubicBezTo>
                <a:cubicBezTo>
                  <a:pt x="517425" y="442999"/>
                  <a:pt x="518107" y="462913"/>
                  <a:pt x="505457" y="471949"/>
                </a:cubicBezTo>
                <a:cubicBezTo>
                  <a:pt x="464966" y="500871"/>
                  <a:pt x="357211" y="509982"/>
                  <a:pt x="313728" y="516194"/>
                </a:cubicBezTo>
                <a:cubicBezTo>
                  <a:pt x="303896" y="530942"/>
                  <a:pt x="291431" y="544242"/>
                  <a:pt x="284232" y="560439"/>
                </a:cubicBezTo>
                <a:cubicBezTo>
                  <a:pt x="271604" y="588851"/>
                  <a:pt x="254735" y="648929"/>
                  <a:pt x="254735" y="648929"/>
                </a:cubicBezTo>
                <a:cubicBezTo>
                  <a:pt x="259651" y="663678"/>
                  <a:pt x="265212" y="678227"/>
                  <a:pt x="269483" y="693175"/>
                </a:cubicBezTo>
                <a:cubicBezTo>
                  <a:pt x="285204" y="748199"/>
                  <a:pt x="283821" y="772078"/>
                  <a:pt x="313728" y="825910"/>
                </a:cubicBezTo>
                <a:cubicBezTo>
                  <a:pt x="325666" y="847398"/>
                  <a:pt x="343687" y="864902"/>
                  <a:pt x="357974" y="884904"/>
                </a:cubicBezTo>
                <a:cubicBezTo>
                  <a:pt x="368277" y="899328"/>
                  <a:pt x="374936" y="916615"/>
                  <a:pt x="387470" y="929149"/>
                </a:cubicBezTo>
                <a:cubicBezTo>
                  <a:pt x="416060" y="957739"/>
                  <a:pt x="439975" y="961399"/>
                  <a:pt x="475961" y="973394"/>
                </a:cubicBezTo>
                <a:cubicBezTo>
                  <a:pt x="490709" y="968478"/>
                  <a:pt x="509213" y="969639"/>
                  <a:pt x="520206" y="958646"/>
                </a:cubicBezTo>
                <a:cubicBezTo>
                  <a:pt x="545273" y="933578"/>
                  <a:pt x="579199" y="870155"/>
                  <a:pt x="579199" y="870155"/>
                </a:cubicBezTo>
                <a:cubicBezTo>
                  <a:pt x="572097" y="799135"/>
                  <a:pt x="568995" y="719667"/>
                  <a:pt x="549703" y="648929"/>
                </a:cubicBezTo>
                <a:cubicBezTo>
                  <a:pt x="541522" y="618932"/>
                  <a:pt x="537453" y="586309"/>
                  <a:pt x="520206" y="560439"/>
                </a:cubicBezTo>
                <a:lnTo>
                  <a:pt x="490709" y="516194"/>
                </a:lnTo>
                <a:cubicBezTo>
                  <a:pt x="505490" y="560539"/>
                  <a:pt x="503186" y="566563"/>
                  <a:pt x="534954" y="604684"/>
                </a:cubicBezTo>
                <a:cubicBezTo>
                  <a:pt x="548307" y="620707"/>
                  <a:pt x="565847" y="632906"/>
                  <a:pt x="579199" y="648929"/>
                </a:cubicBezTo>
                <a:cubicBezTo>
                  <a:pt x="630515" y="710509"/>
                  <a:pt x="580307" y="683712"/>
                  <a:pt x="652941" y="707923"/>
                </a:cubicBezTo>
                <a:cubicBezTo>
                  <a:pt x="793280" y="696228"/>
                  <a:pt x="813346" y="741076"/>
                  <a:pt x="859419" y="648929"/>
                </a:cubicBezTo>
                <a:cubicBezTo>
                  <a:pt x="866371" y="635024"/>
                  <a:pt x="869251" y="619432"/>
                  <a:pt x="874167" y="604684"/>
                </a:cubicBezTo>
                <a:cubicBezTo>
                  <a:pt x="869493" y="562614"/>
                  <a:pt x="869380" y="477124"/>
                  <a:pt x="844670" y="427704"/>
                </a:cubicBezTo>
                <a:cubicBezTo>
                  <a:pt x="836743" y="411850"/>
                  <a:pt x="827708" y="395992"/>
                  <a:pt x="815174" y="383458"/>
                </a:cubicBezTo>
                <a:cubicBezTo>
                  <a:pt x="802640" y="370924"/>
                  <a:pt x="786782" y="361889"/>
                  <a:pt x="770928" y="353962"/>
                </a:cubicBezTo>
                <a:cubicBezTo>
                  <a:pt x="757023" y="347010"/>
                  <a:pt x="741431" y="344129"/>
                  <a:pt x="726683" y="339213"/>
                </a:cubicBezTo>
                <a:cubicBezTo>
                  <a:pt x="677522" y="344129"/>
                  <a:pt x="626705" y="340389"/>
                  <a:pt x="579199" y="353962"/>
                </a:cubicBezTo>
                <a:cubicBezTo>
                  <a:pt x="564251" y="358233"/>
                  <a:pt x="607899" y="368710"/>
                  <a:pt x="623445" y="368710"/>
                </a:cubicBezTo>
                <a:cubicBezTo>
                  <a:pt x="638991" y="368710"/>
                  <a:pt x="652942" y="358878"/>
                  <a:pt x="667690" y="353962"/>
                </a:cubicBezTo>
                <a:cubicBezTo>
                  <a:pt x="700308" y="321344"/>
                  <a:pt x="720899" y="306538"/>
                  <a:pt x="741432" y="265471"/>
                </a:cubicBezTo>
                <a:cubicBezTo>
                  <a:pt x="802490" y="143354"/>
                  <a:pt x="701146" y="303777"/>
                  <a:pt x="785677" y="176981"/>
                </a:cubicBezTo>
                <a:cubicBezTo>
                  <a:pt x="780761" y="142568"/>
                  <a:pt x="785046" y="105508"/>
                  <a:pt x="770928" y="73742"/>
                </a:cubicBezTo>
                <a:cubicBezTo>
                  <a:pt x="763729" y="57545"/>
                  <a:pt x="740300" y="55593"/>
                  <a:pt x="726683" y="44246"/>
                </a:cubicBezTo>
                <a:cubicBezTo>
                  <a:pt x="710660" y="30893"/>
                  <a:pt x="697186" y="14749"/>
                  <a:pt x="682438" y="0"/>
                </a:cubicBezTo>
                <a:cubicBezTo>
                  <a:pt x="652402" y="5006"/>
                  <a:pt x="573817" y="5664"/>
                  <a:pt x="549703" y="44246"/>
                </a:cubicBezTo>
                <a:cubicBezTo>
                  <a:pt x="533224" y="70612"/>
                  <a:pt x="530038" y="103239"/>
                  <a:pt x="520206" y="132736"/>
                </a:cubicBezTo>
                <a:lnTo>
                  <a:pt x="505457" y="176981"/>
                </a:lnTo>
                <a:cubicBezTo>
                  <a:pt x="468388" y="65770"/>
                  <a:pt x="518392" y="202851"/>
                  <a:pt x="461212" y="88491"/>
                </a:cubicBezTo>
                <a:cubicBezTo>
                  <a:pt x="454260" y="74586"/>
                  <a:pt x="456175" y="56385"/>
                  <a:pt x="446464" y="44246"/>
                </a:cubicBezTo>
                <a:cubicBezTo>
                  <a:pt x="425672" y="18255"/>
                  <a:pt x="387120" y="9716"/>
                  <a:pt x="357974" y="0"/>
                </a:cubicBezTo>
                <a:cubicBezTo>
                  <a:pt x="333393" y="4916"/>
                  <a:pt x="306653" y="3538"/>
                  <a:pt x="284232" y="14749"/>
                </a:cubicBezTo>
                <a:cubicBezTo>
                  <a:pt x="203779" y="54976"/>
                  <a:pt x="232402" y="148644"/>
                  <a:pt x="254735" y="221226"/>
                </a:cubicBezTo>
                <a:cubicBezTo>
                  <a:pt x="263223" y="248812"/>
                  <a:pt x="341961" y="261468"/>
                  <a:pt x="357974" y="265471"/>
                </a:cubicBezTo>
                <a:cubicBezTo>
                  <a:pt x="239983" y="304802"/>
                  <a:pt x="387472" y="265471"/>
                  <a:pt x="269483" y="265471"/>
                </a:cubicBezTo>
                <a:cubicBezTo>
                  <a:pt x="234721" y="265471"/>
                  <a:pt x="200658" y="275304"/>
                  <a:pt x="166245" y="280220"/>
                </a:cubicBezTo>
                <a:cubicBezTo>
                  <a:pt x="151496" y="294968"/>
                  <a:pt x="133569" y="307111"/>
                  <a:pt x="121999" y="324465"/>
                </a:cubicBezTo>
                <a:cubicBezTo>
                  <a:pt x="113376" y="337400"/>
                  <a:pt x="114203" y="354805"/>
                  <a:pt x="107251" y="368710"/>
                </a:cubicBezTo>
                <a:cubicBezTo>
                  <a:pt x="99324" y="384564"/>
                  <a:pt x="87586" y="398207"/>
                  <a:pt x="77754" y="412955"/>
                </a:cubicBezTo>
                <a:cubicBezTo>
                  <a:pt x="89749" y="448937"/>
                  <a:pt x="93412" y="472859"/>
                  <a:pt x="121999" y="501446"/>
                </a:cubicBezTo>
                <a:cubicBezTo>
                  <a:pt x="134533" y="513980"/>
                  <a:pt x="149049" y="526643"/>
                  <a:pt x="166245" y="530942"/>
                </a:cubicBezTo>
                <a:cubicBezTo>
                  <a:pt x="209433" y="541739"/>
                  <a:pt x="254735" y="540775"/>
                  <a:pt x="298980" y="545691"/>
                </a:cubicBezTo>
                <a:cubicBezTo>
                  <a:pt x="317877" y="540967"/>
                  <a:pt x="381064" y="526771"/>
                  <a:pt x="402219" y="516194"/>
                </a:cubicBezTo>
                <a:cubicBezTo>
                  <a:pt x="418073" y="508267"/>
                  <a:pt x="431716" y="496529"/>
                  <a:pt x="446464" y="486697"/>
                </a:cubicBezTo>
                <a:cubicBezTo>
                  <a:pt x="521547" y="511726"/>
                  <a:pt x="469703" y="481334"/>
                  <a:pt x="505457" y="545691"/>
                </a:cubicBezTo>
                <a:cubicBezTo>
                  <a:pt x="522673" y="576680"/>
                  <a:pt x="564451" y="634181"/>
                  <a:pt x="564451" y="634181"/>
                </a:cubicBezTo>
                <a:cubicBezTo>
                  <a:pt x="569367" y="648929"/>
                  <a:pt x="572247" y="664521"/>
                  <a:pt x="579199" y="678426"/>
                </a:cubicBezTo>
                <a:cubicBezTo>
                  <a:pt x="587126" y="694280"/>
                  <a:pt x="601497" y="706473"/>
                  <a:pt x="608696" y="722671"/>
                </a:cubicBezTo>
                <a:cubicBezTo>
                  <a:pt x="621324" y="751084"/>
                  <a:pt x="638193" y="811162"/>
                  <a:pt x="638193" y="811162"/>
                </a:cubicBezTo>
                <a:cubicBezTo>
                  <a:pt x="620351" y="989584"/>
                  <a:pt x="639069" y="911775"/>
                  <a:pt x="593948" y="1047136"/>
                </a:cubicBezTo>
                <a:cubicBezTo>
                  <a:pt x="573102" y="1151361"/>
                  <a:pt x="587125" y="1097103"/>
                  <a:pt x="549703" y="1209368"/>
                </a:cubicBezTo>
                <a:cubicBezTo>
                  <a:pt x="544787" y="1224116"/>
                  <a:pt x="543578" y="1240678"/>
                  <a:pt x="534954" y="1253613"/>
                </a:cubicBezTo>
                <a:lnTo>
                  <a:pt x="505457" y="1297858"/>
                </a:lnTo>
                <a:cubicBezTo>
                  <a:pt x="500541" y="1312607"/>
                  <a:pt x="498259" y="1328514"/>
                  <a:pt x="490709" y="1342104"/>
                </a:cubicBezTo>
                <a:cubicBezTo>
                  <a:pt x="473493" y="1373093"/>
                  <a:pt x="442927" y="1396963"/>
                  <a:pt x="431716" y="1430594"/>
                </a:cubicBezTo>
                <a:cubicBezTo>
                  <a:pt x="396353" y="1536678"/>
                  <a:pt x="439257" y="1404201"/>
                  <a:pt x="402219" y="1533833"/>
                </a:cubicBezTo>
                <a:cubicBezTo>
                  <a:pt x="397948" y="1548781"/>
                  <a:pt x="391741" y="1563130"/>
                  <a:pt x="387470" y="1578078"/>
                </a:cubicBezTo>
                <a:cubicBezTo>
                  <a:pt x="373586" y="1626672"/>
                  <a:pt x="368110" y="1660131"/>
                  <a:pt x="357974" y="1710813"/>
                </a:cubicBezTo>
                <a:cubicBezTo>
                  <a:pt x="362890" y="1814052"/>
                  <a:pt x="354233" y="1918840"/>
                  <a:pt x="372722" y="2020529"/>
                </a:cubicBezTo>
                <a:cubicBezTo>
                  <a:pt x="375503" y="2035824"/>
                  <a:pt x="405974" y="2024285"/>
                  <a:pt x="416967" y="2035278"/>
                </a:cubicBezTo>
                <a:cubicBezTo>
                  <a:pt x="427960" y="2046271"/>
                  <a:pt x="426800" y="2064775"/>
                  <a:pt x="431716" y="2079523"/>
                </a:cubicBezTo>
                <a:cubicBezTo>
                  <a:pt x="435484" y="2120969"/>
                  <a:pt x="432840" y="2229255"/>
                  <a:pt x="461212" y="2286001"/>
                </a:cubicBezTo>
                <a:cubicBezTo>
                  <a:pt x="469139" y="2301855"/>
                  <a:pt x="480877" y="2315497"/>
                  <a:pt x="490709" y="2330247"/>
                </a:cubicBezTo>
                <a:cubicBezTo>
                  <a:pt x="519421" y="2416385"/>
                  <a:pt x="482991" y="2337275"/>
                  <a:pt x="549703" y="2403987"/>
                </a:cubicBezTo>
                <a:cubicBezTo>
                  <a:pt x="634926" y="2489211"/>
                  <a:pt x="514705" y="2407903"/>
                  <a:pt x="623445" y="2492479"/>
                </a:cubicBezTo>
                <a:cubicBezTo>
                  <a:pt x="651428" y="2514243"/>
                  <a:pt x="682438" y="2531807"/>
                  <a:pt x="711935" y="2551471"/>
                </a:cubicBezTo>
                <a:lnTo>
                  <a:pt x="756180" y="2580969"/>
                </a:lnTo>
                <a:cubicBezTo>
                  <a:pt x="770928" y="2590801"/>
                  <a:pt x="783229" y="2606167"/>
                  <a:pt x="800425" y="2610465"/>
                </a:cubicBezTo>
                <a:lnTo>
                  <a:pt x="859419" y="2625213"/>
                </a:lnTo>
                <a:cubicBezTo>
                  <a:pt x="879083" y="2635045"/>
                  <a:pt x="897826" y="2646991"/>
                  <a:pt x="918412" y="2654711"/>
                </a:cubicBezTo>
                <a:cubicBezTo>
                  <a:pt x="937391" y="2661827"/>
                  <a:pt x="957916" y="2663889"/>
                  <a:pt x="977406" y="2669459"/>
                </a:cubicBezTo>
                <a:cubicBezTo>
                  <a:pt x="992354" y="2673729"/>
                  <a:pt x="1006903" y="2679291"/>
                  <a:pt x="1021651" y="2684207"/>
                </a:cubicBezTo>
                <a:cubicBezTo>
                  <a:pt x="1285421" y="2672739"/>
                  <a:pt x="1337572" y="2561545"/>
                  <a:pt x="1375612" y="2713705"/>
                </a:cubicBezTo>
                <a:cubicBezTo>
                  <a:pt x="1381692" y="2738023"/>
                  <a:pt x="1384281" y="2763127"/>
                  <a:pt x="1390361" y="2787447"/>
                </a:cubicBezTo>
                <a:cubicBezTo>
                  <a:pt x="1394132" y="2802529"/>
                  <a:pt x="1397396" y="2818193"/>
                  <a:pt x="1405109" y="2831691"/>
                </a:cubicBezTo>
                <a:cubicBezTo>
                  <a:pt x="1417304" y="2853033"/>
                  <a:pt x="1433357" y="2872021"/>
                  <a:pt x="1449354" y="2890685"/>
                </a:cubicBezTo>
                <a:cubicBezTo>
                  <a:pt x="1473819" y="2919227"/>
                  <a:pt x="1503707" y="2947357"/>
                  <a:pt x="1537845" y="2964427"/>
                </a:cubicBezTo>
                <a:cubicBezTo>
                  <a:pt x="1548754" y="2969881"/>
                  <a:pt x="1626335" y="2987541"/>
                  <a:pt x="1626335" y="3008671"/>
                </a:cubicBezTo>
                <a:cubicBezTo>
                  <a:pt x="1626335" y="3024217"/>
                  <a:pt x="1596838" y="2998839"/>
                  <a:pt x="1582090" y="2993923"/>
                </a:cubicBezTo>
                <a:cubicBezTo>
                  <a:pt x="1355948" y="2998839"/>
                  <a:pt x="1129859" y="3008671"/>
                  <a:pt x="903664" y="3008671"/>
                </a:cubicBezTo>
                <a:cubicBezTo>
                  <a:pt x="834663" y="3008671"/>
                  <a:pt x="762034" y="3017503"/>
                  <a:pt x="697187" y="2993923"/>
                </a:cubicBezTo>
                <a:cubicBezTo>
                  <a:pt x="677585" y="2986795"/>
                  <a:pt x="724968" y="2962483"/>
                  <a:pt x="741432" y="2949679"/>
                </a:cubicBezTo>
                <a:cubicBezTo>
                  <a:pt x="769415" y="2927913"/>
                  <a:pt x="800425" y="2910349"/>
                  <a:pt x="829922" y="2890685"/>
                </a:cubicBezTo>
                <a:cubicBezTo>
                  <a:pt x="844670" y="2880853"/>
                  <a:pt x="857351" y="2866793"/>
                  <a:pt x="874167" y="2861187"/>
                </a:cubicBezTo>
                <a:lnTo>
                  <a:pt x="918412" y="2846439"/>
                </a:lnTo>
                <a:cubicBezTo>
                  <a:pt x="933160" y="2836607"/>
                  <a:pt x="946803" y="2824869"/>
                  <a:pt x="962657" y="2816943"/>
                </a:cubicBezTo>
                <a:cubicBezTo>
                  <a:pt x="1058585" y="2768979"/>
                  <a:pt x="1255510" y="2814625"/>
                  <a:pt x="1301870" y="2816943"/>
                </a:cubicBezTo>
                <a:cubicBezTo>
                  <a:pt x="1382988" y="2871021"/>
                  <a:pt x="1314161" y="2816943"/>
                  <a:pt x="1375612" y="2890685"/>
                </a:cubicBezTo>
                <a:cubicBezTo>
                  <a:pt x="1470245" y="3004245"/>
                  <a:pt x="1376117" y="2869319"/>
                  <a:pt x="1449354" y="2979175"/>
                </a:cubicBezTo>
                <a:cubicBezTo>
                  <a:pt x="1423396" y="3057051"/>
                  <a:pt x="1447541" y="3014797"/>
                  <a:pt x="1346116" y="3082413"/>
                </a:cubicBezTo>
                <a:lnTo>
                  <a:pt x="1301870" y="3111911"/>
                </a:lnTo>
                <a:lnTo>
                  <a:pt x="1257625" y="3141407"/>
                </a:lnTo>
                <a:cubicBezTo>
                  <a:pt x="1164219" y="3136491"/>
                  <a:pt x="1070557" y="3135127"/>
                  <a:pt x="977406" y="3126659"/>
                </a:cubicBezTo>
                <a:cubicBezTo>
                  <a:pt x="932095" y="3122539"/>
                  <a:pt x="928138" y="3102025"/>
                  <a:pt x="888916" y="3082413"/>
                </a:cubicBezTo>
                <a:cubicBezTo>
                  <a:pt x="875011" y="3075461"/>
                  <a:pt x="859419" y="3072581"/>
                  <a:pt x="844670" y="3067665"/>
                </a:cubicBezTo>
                <a:cubicBezTo>
                  <a:pt x="834838" y="3052917"/>
                  <a:pt x="829015" y="3034493"/>
                  <a:pt x="815174" y="3023421"/>
                </a:cubicBezTo>
                <a:cubicBezTo>
                  <a:pt x="713407" y="2942007"/>
                  <a:pt x="825962" y="3091225"/>
                  <a:pt x="741432" y="2964427"/>
                </a:cubicBezTo>
                <a:cubicBezTo>
                  <a:pt x="777419" y="2952431"/>
                  <a:pt x="801331" y="2948773"/>
                  <a:pt x="829922" y="2920181"/>
                </a:cubicBezTo>
                <a:cubicBezTo>
                  <a:pt x="842456" y="2907647"/>
                  <a:pt x="844388" y="2885331"/>
                  <a:pt x="859419" y="2875937"/>
                </a:cubicBezTo>
                <a:cubicBezTo>
                  <a:pt x="885785" y="2859457"/>
                  <a:pt x="917421" y="2852537"/>
                  <a:pt x="947909" y="2846439"/>
                </a:cubicBezTo>
                <a:cubicBezTo>
                  <a:pt x="1055738" y="2824875"/>
                  <a:pt x="996836" y="2835237"/>
                  <a:pt x="1124890" y="2816943"/>
                </a:cubicBezTo>
                <a:cubicBezTo>
                  <a:pt x="1178967" y="2821859"/>
                  <a:pt x="1233367" y="2824013"/>
                  <a:pt x="1287122" y="2831691"/>
                </a:cubicBezTo>
                <a:cubicBezTo>
                  <a:pt x="1302512" y="2833891"/>
                  <a:pt x="1320374" y="2835447"/>
                  <a:pt x="1331367" y="2846439"/>
                </a:cubicBezTo>
                <a:cubicBezTo>
                  <a:pt x="1383311" y="2898383"/>
                  <a:pt x="1278240" y="2936887"/>
                  <a:pt x="1405109" y="2979175"/>
                </a:cubicBezTo>
                <a:cubicBezTo>
                  <a:pt x="1511213" y="3014543"/>
                  <a:pt x="1378689" y="2971625"/>
                  <a:pt x="1508348" y="3008671"/>
                </a:cubicBezTo>
                <a:cubicBezTo>
                  <a:pt x="1523296" y="3012943"/>
                  <a:pt x="1537845" y="3018505"/>
                  <a:pt x="1552593" y="3023421"/>
                </a:cubicBezTo>
                <a:cubicBezTo>
                  <a:pt x="1572258" y="3018505"/>
                  <a:pt x="1605177" y="3027901"/>
                  <a:pt x="1611587" y="3008671"/>
                </a:cubicBezTo>
                <a:cubicBezTo>
                  <a:pt x="1617192" y="2991855"/>
                  <a:pt x="1579013" y="2992515"/>
                  <a:pt x="1567341" y="2979175"/>
                </a:cubicBezTo>
                <a:cubicBezTo>
                  <a:pt x="1446891" y="2841519"/>
                  <a:pt x="1563657" y="2927557"/>
                  <a:pt x="1464103" y="2861187"/>
                </a:cubicBezTo>
                <a:cubicBezTo>
                  <a:pt x="1444438" y="2831691"/>
                  <a:pt x="1412061" y="2807459"/>
                  <a:pt x="1405109" y="2772697"/>
                </a:cubicBezTo>
                <a:cubicBezTo>
                  <a:pt x="1387312" y="2683711"/>
                  <a:pt x="1398288" y="2722737"/>
                  <a:pt x="1375612" y="2654711"/>
                </a:cubicBezTo>
                <a:cubicBezTo>
                  <a:pt x="1321535" y="2659627"/>
                  <a:pt x="1267261" y="2662723"/>
                  <a:pt x="1213380" y="2669459"/>
                </a:cubicBezTo>
                <a:cubicBezTo>
                  <a:pt x="1188506" y="2672567"/>
                  <a:pt x="1164705" y="2684207"/>
                  <a:pt x="1139638" y="2684207"/>
                </a:cubicBezTo>
                <a:cubicBezTo>
                  <a:pt x="1065732" y="2684207"/>
                  <a:pt x="992154" y="2674375"/>
                  <a:pt x="918412" y="2669459"/>
                </a:cubicBezTo>
                <a:cubicBezTo>
                  <a:pt x="903664" y="2664543"/>
                  <a:pt x="889502" y="2652155"/>
                  <a:pt x="874167" y="2654711"/>
                </a:cubicBezTo>
                <a:cubicBezTo>
                  <a:pt x="805889" y="2666091"/>
                  <a:pt x="845261" y="2690845"/>
                  <a:pt x="815174" y="2728453"/>
                </a:cubicBezTo>
                <a:cubicBezTo>
                  <a:pt x="804101" y="2742293"/>
                  <a:pt x="785677" y="2748117"/>
                  <a:pt x="770928" y="2757949"/>
                </a:cubicBezTo>
                <a:cubicBezTo>
                  <a:pt x="733859" y="2869161"/>
                  <a:pt x="783863" y="2732079"/>
                  <a:pt x="726683" y="2846439"/>
                </a:cubicBezTo>
                <a:cubicBezTo>
                  <a:pt x="719731" y="2860345"/>
                  <a:pt x="719485" y="2877095"/>
                  <a:pt x="711935" y="2890685"/>
                </a:cubicBezTo>
                <a:cubicBezTo>
                  <a:pt x="694719" y="2921675"/>
                  <a:pt x="672606" y="2949679"/>
                  <a:pt x="652941" y="2979175"/>
                </a:cubicBezTo>
                <a:cubicBezTo>
                  <a:pt x="652938" y="2979181"/>
                  <a:pt x="593952" y="3067661"/>
                  <a:pt x="593948" y="3067665"/>
                </a:cubicBezTo>
                <a:cubicBezTo>
                  <a:pt x="579200" y="3082413"/>
                  <a:pt x="561826" y="3094939"/>
                  <a:pt x="549703" y="3111911"/>
                </a:cubicBezTo>
                <a:cubicBezTo>
                  <a:pt x="536924" y="3129801"/>
                  <a:pt x="528867" y="3150697"/>
                  <a:pt x="520206" y="3170905"/>
                </a:cubicBezTo>
                <a:cubicBezTo>
                  <a:pt x="514082" y="3185193"/>
                  <a:pt x="514081" y="3202215"/>
                  <a:pt x="505457" y="3215149"/>
                </a:cubicBezTo>
                <a:cubicBezTo>
                  <a:pt x="493887" y="3232503"/>
                  <a:pt x="475960" y="3244647"/>
                  <a:pt x="461212" y="3259395"/>
                </a:cubicBezTo>
                <a:cubicBezTo>
                  <a:pt x="440859" y="3320455"/>
                  <a:pt x="433529" y="3312263"/>
                  <a:pt x="490709" y="3274143"/>
                </a:cubicBezTo>
                <a:cubicBezTo>
                  <a:pt x="500541" y="3259395"/>
                  <a:pt x="507672" y="3242431"/>
                  <a:pt x="520206" y="3229897"/>
                </a:cubicBezTo>
                <a:cubicBezTo>
                  <a:pt x="532740" y="3217363"/>
                  <a:pt x="550834" y="3211749"/>
                  <a:pt x="564451" y="3200401"/>
                </a:cubicBezTo>
                <a:cubicBezTo>
                  <a:pt x="580474" y="3187047"/>
                  <a:pt x="593948" y="3170903"/>
                  <a:pt x="608696" y="3156155"/>
                </a:cubicBezTo>
                <a:cubicBezTo>
                  <a:pt x="613612" y="3141407"/>
                  <a:pt x="615895" y="3125501"/>
                  <a:pt x="623445" y="3111911"/>
                </a:cubicBezTo>
                <a:cubicBezTo>
                  <a:pt x="640661" y="3080921"/>
                  <a:pt x="682438" y="3023421"/>
                  <a:pt x="682438" y="3023421"/>
                </a:cubicBezTo>
                <a:cubicBezTo>
                  <a:pt x="713133" y="2900643"/>
                  <a:pt x="675759" y="3022031"/>
                  <a:pt x="726683" y="2920181"/>
                </a:cubicBezTo>
                <a:cubicBezTo>
                  <a:pt x="733635" y="2906277"/>
                  <a:pt x="734480" y="2889841"/>
                  <a:pt x="741432" y="2875937"/>
                </a:cubicBezTo>
                <a:cubicBezTo>
                  <a:pt x="749359" y="2860083"/>
                  <a:pt x="763001" y="2847545"/>
                  <a:pt x="770928" y="2831691"/>
                </a:cubicBezTo>
                <a:cubicBezTo>
                  <a:pt x="831988" y="2709573"/>
                  <a:pt x="730642" y="2869999"/>
                  <a:pt x="815174" y="2743201"/>
                </a:cubicBezTo>
                <a:cubicBezTo>
                  <a:pt x="820090" y="2728453"/>
                  <a:pt x="835696" y="2713389"/>
                  <a:pt x="829922" y="2698955"/>
                </a:cubicBezTo>
                <a:cubicBezTo>
                  <a:pt x="823339" y="2682497"/>
                  <a:pt x="803265" y="2671657"/>
                  <a:pt x="785677" y="2669459"/>
                </a:cubicBezTo>
                <a:cubicBezTo>
                  <a:pt x="759793" y="2666223"/>
                  <a:pt x="696582" y="2689325"/>
                  <a:pt x="667690" y="2698955"/>
                </a:cubicBezTo>
                <a:cubicBezTo>
                  <a:pt x="562162" y="2769309"/>
                  <a:pt x="691435" y="2690291"/>
                  <a:pt x="564451" y="2743201"/>
                </a:cubicBezTo>
                <a:cubicBezTo>
                  <a:pt x="523862" y="2760113"/>
                  <a:pt x="488179" y="2788289"/>
                  <a:pt x="446464" y="2802195"/>
                </a:cubicBezTo>
                <a:lnTo>
                  <a:pt x="357974" y="2831691"/>
                </a:lnTo>
                <a:cubicBezTo>
                  <a:pt x="343225" y="2836607"/>
                  <a:pt x="328972" y="2843391"/>
                  <a:pt x="313728" y="2846439"/>
                </a:cubicBezTo>
                <a:lnTo>
                  <a:pt x="239987" y="2861187"/>
                </a:lnTo>
                <a:cubicBezTo>
                  <a:pt x="259651" y="2866103"/>
                  <a:pt x="278834" y="2878175"/>
                  <a:pt x="298980" y="2875937"/>
                </a:cubicBezTo>
                <a:cubicBezTo>
                  <a:pt x="345395" y="2870779"/>
                  <a:pt x="388689" y="2831285"/>
                  <a:pt x="431716" y="2816943"/>
                </a:cubicBezTo>
                <a:cubicBezTo>
                  <a:pt x="455497" y="2809015"/>
                  <a:pt x="480877" y="2807111"/>
                  <a:pt x="505457" y="2802195"/>
                </a:cubicBezTo>
                <a:cubicBezTo>
                  <a:pt x="525122" y="2792363"/>
                  <a:pt x="544038" y="2780863"/>
                  <a:pt x="564451" y="2772697"/>
                </a:cubicBezTo>
                <a:cubicBezTo>
                  <a:pt x="593319" y="2761151"/>
                  <a:pt x="627070" y="2760447"/>
                  <a:pt x="652941" y="2743201"/>
                </a:cubicBezTo>
                <a:cubicBezTo>
                  <a:pt x="779758" y="2658659"/>
                  <a:pt x="619297" y="2760025"/>
                  <a:pt x="741432" y="2698955"/>
                </a:cubicBezTo>
                <a:cubicBezTo>
                  <a:pt x="757286" y="2691029"/>
                  <a:pt x="770929" y="2679291"/>
                  <a:pt x="785677" y="2669459"/>
                </a:cubicBezTo>
                <a:cubicBezTo>
                  <a:pt x="790593" y="2654711"/>
                  <a:pt x="802981" y="2640549"/>
                  <a:pt x="800425" y="2625213"/>
                </a:cubicBezTo>
                <a:cubicBezTo>
                  <a:pt x="797511" y="2607729"/>
                  <a:pt x="783462" y="2593503"/>
                  <a:pt x="770928" y="2580969"/>
                </a:cubicBezTo>
                <a:cubicBezTo>
                  <a:pt x="736977" y="2547017"/>
                  <a:pt x="712822" y="2548007"/>
                  <a:pt x="667690" y="2536723"/>
                </a:cubicBezTo>
                <a:cubicBezTo>
                  <a:pt x="593948" y="2541639"/>
                  <a:pt x="520037" y="2544465"/>
                  <a:pt x="446464" y="2551471"/>
                </a:cubicBezTo>
                <a:cubicBezTo>
                  <a:pt x="416695" y="2554307"/>
                  <a:pt x="387878" y="2566221"/>
                  <a:pt x="357974" y="2566221"/>
                </a:cubicBezTo>
                <a:cubicBezTo>
                  <a:pt x="274255" y="2566221"/>
                  <a:pt x="190825" y="2556387"/>
                  <a:pt x="107251" y="2551471"/>
                </a:cubicBezTo>
                <a:cubicBezTo>
                  <a:pt x="117083" y="2536723"/>
                  <a:pt x="128821" y="2523081"/>
                  <a:pt x="136748" y="2507227"/>
                </a:cubicBezTo>
                <a:cubicBezTo>
                  <a:pt x="160739" y="2459243"/>
                  <a:pt x="138724" y="2461005"/>
                  <a:pt x="180993" y="2418737"/>
                </a:cubicBezTo>
                <a:cubicBezTo>
                  <a:pt x="209584" y="2390145"/>
                  <a:pt x="233496" y="2386487"/>
                  <a:pt x="269483" y="2374491"/>
                </a:cubicBezTo>
                <a:cubicBezTo>
                  <a:pt x="332899" y="2332213"/>
                  <a:pt x="305878" y="2335657"/>
                  <a:pt x="402219" y="2359743"/>
                </a:cubicBezTo>
                <a:cubicBezTo>
                  <a:pt x="432383" y="2367283"/>
                  <a:pt x="490709" y="2389239"/>
                  <a:pt x="490709" y="2389239"/>
                </a:cubicBezTo>
                <a:cubicBezTo>
                  <a:pt x="558327" y="2490665"/>
                  <a:pt x="516072" y="2466519"/>
                  <a:pt x="593948" y="2492479"/>
                </a:cubicBezTo>
                <a:cubicBezTo>
                  <a:pt x="588193" y="2538513"/>
                  <a:pt x="596179" y="2617531"/>
                  <a:pt x="549703" y="2654711"/>
                </a:cubicBezTo>
                <a:cubicBezTo>
                  <a:pt x="537563" y="2664423"/>
                  <a:pt x="520206" y="2664543"/>
                  <a:pt x="505457" y="2669459"/>
                </a:cubicBezTo>
                <a:cubicBezTo>
                  <a:pt x="495625" y="2684207"/>
                  <a:pt x="490992" y="2704311"/>
                  <a:pt x="475961" y="2713705"/>
                </a:cubicBezTo>
                <a:cubicBezTo>
                  <a:pt x="452029" y="2728661"/>
                  <a:pt x="363011" y="2749315"/>
                  <a:pt x="328477" y="2757949"/>
                </a:cubicBezTo>
                <a:cubicBezTo>
                  <a:pt x="254571" y="2745631"/>
                  <a:pt x="236610" y="2760259"/>
                  <a:pt x="195741" y="2698955"/>
                </a:cubicBezTo>
                <a:cubicBezTo>
                  <a:pt x="180501" y="2676095"/>
                  <a:pt x="183798" y="2610465"/>
                  <a:pt x="136748" y="2610465"/>
                </a:cubicBezTo>
                <a:cubicBezTo>
                  <a:pt x="119023" y="2610465"/>
                  <a:pt x="153711" y="2642177"/>
                  <a:pt x="166245" y="2654711"/>
                </a:cubicBezTo>
                <a:cubicBezTo>
                  <a:pt x="204222" y="2692687"/>
                  <a:pt x="231470" y="2688403"/>
                  <a:pt x="284232" y="2698955"/>
                </a:cubicBezTo>
                <a:cubicBezTo>
                  <a:pt x="298980" y="2708787"/>
                  <a:pt x="312623" y="2720525"/>
                  <a:pt x="328477" y="2728453"/>
                </a:cubicBezTo>
                <a:cubicBezTo>
                  <a:pt x="385679" y="2757053"/>
                  <a:pt x="402103" y="2739003"/>
                  <a:pt x="475961" y="2728453"/>
                </a:cubicBezTo>
                <a:cubicBezTo>
                  <a:pt x="519896" y="2662551"/>
                  <a:pt x="534128" y="2658015"/>
                  <a:pt x="549703" y="2595717"/>
                </a:cubicBezTo>
                <a:cubicBezTo>
                  <a:pt x="555783" y="2571399"/>
                  <a:pt x="579492" y="2542029"/>
                  <a:pt x="564451" y="2521975"/>
                </a:cubicBezTo>
                <a:cubicBezTo>
                  <a:pt x="552289" y="2505759"/>
                  <a:pt x="525122" y="2531807"/>
                  <a:pt x="505457" y="2536723"/>
                </a:cubicBezTo>
                <a:cubicBezTo>
                  <a:pt x="495839" y="2507869"/>
                  <a:pt x="479433" y="2462421"/>
                  <a:pt x="475961" y="2433485"/>
                </a:cubicBezTo>
                <a:cubicBezTo>
                  <a:pt x="432409" y="2070547"/>
                  <a:pt x="481144" y="2227811"/>
                  <a:pt x="431716" y="2079523"/>
                </a:cubicBezTo>
                <a:cubicBezTo>
                  <a:pt x="451380" y="2064775"/>
                  <a:pt x="473328" y="2052659"/>
                  <a:pt x="490709" y="2035278"/>
                </a:cubicBezTo>
                <a:cubicBezTo>
                  <a:pt x="626304" y="1899682"/>
                  <a:pt x="433100" y="2055160"/>
                  <a:pt x="593948" y="1917291"/>
                </a:cubicBezTo>
                <a:cubicBezTo>
                  <a:pt x="690284" y="1834718"/>
                  <a:pt x="720928" y="1807417"/>
                  <a:pt x="815174" y="1755058"/>
                </a:cubicBezTo>
                <a:cubicBezTo>
                  <a:pt x="834393" y="1744381"/>
                  <a:pt x="854503" y="1735394"/>
                  <a:pt x="874167" y="1725562"/>
                </a:cubicBezTo>
                <a:cubicBezTo>
                  <a:pt x="888915" y="1710814"/>
                  <a:pt x="905060" y="1697340"/>
                  <a:pt x="918412" y="1681317"/>
                </a:cubicBezTo>
                <a:cubicBezTo>
                  <a:pt x="929760" y="1667700"/>
                  <a:pt x="935375" y="1649605"/>
                  <a:pt x="947909" y="1637071"/>
                </a:cubicBezTo>
                <a:cubicBezTo>
                  <a:pt x="960443" y="1624537"/>
                  <a:pt x="977406" y="1617407"/>
                  <a:pt x="992154" y="1607575"/>
                </a:cubicBezTo>
                <a:cubicBezTo>
                  <a:pt x="992154" y="1607575"/>
                  <a:pt x="952250" y="1626163"/>
                  <a:pt x="933161" y="1637071"/>
                </a:cubicBezTo>
                <a:cubicBezTo>
                  <a:pt x="853105" y="1682817"/>
                  <a:pt x="925795" y="1654275"/>
                  <a:pt x="844670" y="1681317"/>
                </a:cubicBezTo>
                <a:cubicBezTo>
                  <a:pt x="834838" y="1696065"/>
                  <a:pt x="829015" y="1714489"/>
                  <a:pt x="815174" y="1725562"/>
                </a:cubicBezTo>
                <a:cubicBezTo>
                  <a:pt x="803034" y="1735274"/>
                  <a:pt x="784833" y="1733358"/>
                  <a:pt x="770928" y="1740310"/>
                </a:cubicBezTo>
                <a:cubicBezTo>
                  <a:pt x="755074" y="1748237"/>
                  <a:pt x="741431" y="1759975"/>
                  <a:pt x="726683" y="1769807"/>
                </a:cubicBezTo>
                <a:cubicBezTo>
                  <a:pt x="674048" y="1848762"/>
                  <a:pt x="709721" y="1801517"/>
                  <a:pt x="608696" y="1902542"/>
                </a:cubicBezTo>
                <a:cubicBezTo>
                  <a:pt x="593948" y="1917290"/>
                  <a:pt x="576020" y="1929433"/>
                  <a:pt x="564451" y="1946787"/>
                </a:cubicBezTo>
                <a:cubicBezTo>
                  <a:pt x="554619" y="1961536"/>
                  <a:pt x="546302" y="1977416"/>
                  <a:pt x="534954" y="1991033"/>
                </a:cubicBezTo>
                <a:cubicBezTo>
                  <a:pt x="440318" y="2104597"/>
                  <a:pt x="534451" y="1969665"/>
                  <a:pt x="461212" y="2079523"/>
                </a:cubicBezTo>
                <a:cubicBezTo>
                  <a:pt x="425335" y="2073544"/>
                  <a:pt x="346853" y="2087257"/>
                  <a:pt x="357974" y="2020529"/>
                </a:cubicBezTo>
                <a:cubicBezTo>
                  <a:pt x="360888" y="2003045"/>
                  <a:pt x="377638" y="1991032"/>
                  <a:pt x="387470" y="1976284"/>
                </a:cubicBezTo>
                <a:cubicBezTo>
                  <a:pt x="398753" y="1931153"/>
                  <a:pt x="397766" y="1906996"/>
                  <a:pt x="431716" y="1873046"/>
                </a:cubicBezTo>
                <a:cubicBezTo>
                  <a:pt x="444250" y="1860512"/>
                  <a:pt x="461213" y="1853381"/>
                  <a:pt x="475961" y="1843549"/>
                </a:cubicBezTo>
                <a:cubicBezTo>
                  <a:pt x="480877" y="1828801"/>
                  <a:pt x="482086" y="1812239"/>
                  <a:pt x="490709" y="1799304"/>
                </a:cubicBezTo>
                <a:cubicBezTo>
                  <a:pt x="532228" y="1737024"/>
                  <a:pt x="564838" y="1754673"/>
                  <a:pt x="623445" y="1696065"/>
                </a:cubicBezTo>
                <a:cubicBezTo>
                  <a:pt x="737676" y="1581833"/>
                  <a:pt x="680513" y="1608216"/>
                  <a:pt x="770928" y="1578078"/>
                </a:cubicBezTo>
                <a:cubicBezTo>
                  <a:pt x="785677" y="1563330"/>
                  <a:pt x="801317" y="1549422"/>
                  <a:pt x="815174" y="1533833"/>
                </a:cubicBezTo>
                <a:cubicBezTo>
                  <a:pt x="840683" y="1505135"/>
                  <a:pt x="861766" y="1472492"/>
                  <a:pt x="888916" y="1445342"/>
                </a:cubicBezTo>
                <a:cubicBezTo>
                  <a:pt x="901450" y="1432808"/>
                  <a:pt x="918413" y="1425678"/>
                  <a:pt x="933161" y="1415846"/>
                </a:cubicBezTo>
                <a:cubicBezTo>
                  <a:pt x="947909" y="1396181"/>
                  <a:pt x="963119" y="1376854"/>
                  <a:pt x="977406" y="1356852"/>
                </a:cubicBezTo>
                <a:cubicBezTo>
                  <a:pt x="987709" y="1342428"/>
                  <a:pt x="995555" y="1326224"/>
                  <a:pt x="1006903" y="1312607"/>
                </a:cubicBezTo>
                <a:cubicBezTo>
                  <a:pt x="1020256" y="1296584"/>
                  <a:pt x="1038634" y="1285048"/>
                  <a:pt x="1051148" y="1268362"/>
                </a:cubicBezTo>
                <a:cubicBezTo>
                  <a:pt x="1068347" y="1245429"/>
                  <a:pt x="1080200" y="1218928"/>
                  <a:pt x="1095393" y="1194620"/>
                </a:cubicBezTo>
                <a:cubicBezTo>
                  <a:pt x="1104787" y="1179589"/>
                  <a:pt x="1112356" y="1162909"/>
                  <a:pt x="1124890" y="1150375"/>
                </a:cubicBezTo>
                <a:cubicBezTo>
                  <a:pt x="1137424" y="1137841"/>
                  <a:pt x="1154387" y="1130710"/>
                  <a:pt x="1169135" y="1120878"/>
                </a:cubicBezTo>
                <a:cubicBezTo>
                  <a:pt x="1159303" y="1135626"/>
                  <a:pt x="1150986" y="1151506"/>
                  <a:pt x="1139638" y="1165123"/>
                </a:cubicBezTo>
                <a:cubicBezTo>
                  <a:pt x="1126285" y="1181146"/>
                  <a:pt x="1107516" y="1192396"/>
                  <a:pt x="1095393" y="1209368"/>
                </a:cubicBezTo>
                <a:cubicBezTo>
                  <a:pt x="1066473" y="1249856"/>
                  <a:pt x="1071235" y="1277771"/>
                  <a:pt x="1036399" y="1312607"/>
                </a:cubicBezTo>
                <a:cubicBezTo>
                  <a:pt x="1023865" y="1325141"/>
                  <a:pt x="1006902" y="1332272"/>
                  <a:pt x="992154" y="1342104"/>
                </a:cubicBezTo>
                <a:cubicBezTo>
                  <a:pt x="926961" y="1439893"/>
                  <a:pt x="1003581" y="1331231"/>
                  <a:pt x="918412" y="1430594"/>
                </a:cubicBezTo>
                <a:cubicBezTo>
                  <a:pt x="902415" y="1449257"/>
                  <a:pt x="891548" y="1472206"/>
                  <a:pt x="874167" y="1489587"/>
                </a:cubicBezTo>
                <a:cubicBezTo>
                  <a:pt x="861633" y="1502121"/>
                  <a:pt x="843380" y="1507548"/>
                  <a:pt x="829922" y="1519084"/>
                </a:cubicBezTo>
                <a:cubicBezTo>
                  <a:pt x="808807" y="1537183"/>
                  <a:pt x="792644" y="1560705"/>
                  <a:pt x="770928" y="1578078"/>
                </a:cubicBezTo>
                <a:cubicBezTo>
                  <a:pt x="743246" y="1600224"/>
                  <a:pt x="707505" y="1612004"/>
                  <a:pt x="682438" y="1637071"/>
                </a:cubicBezTo>
                <a:cubicBezTo>
                  <a:pt x="581414" y="1738096"/>
                  <a:pt x="628657" y="1702423"/>
                  <a:pt x="549703" y="1755058"/>
                </a:cubicBezTo>
                <a:cubicBezTo>
                  <a:pt x="480877" y="1858297"/>
                  <a:pt x="520206" y="1823884"/>
                  <a:pt x="446464" y="1873046"/>
                </a:cubicBezTo>
                <a:cubicBezTo>
                  <a:pt x="409394" y="1984258"/>
                  <a:pt x="463712" y="1851486"/>
                  <a:pt x="387470" y="1946787"/>
                </a:cubicBezTo>
                <a:cubicBezTo>
                  <a:pt x="377758" y="1958927"/>
                  <a:pt x="377638" y="1976284"/>
                  <a:pt x="372722" y="1991033"/>
                </a:cubicBezTo>
                <a:cubicBezTo>
                  <a:pt x="245931" y="1906505"/>
                  <a:pt x="406345" y="2007844"/>
                  <a:pt x="284232" y="1946787"/>
                </a:cubicBezTo>
                <a:cubicBezTo>
                  <a:pt x="268378" y="1938860"/>
                  <a:pt x="256184" y="1924490"/>
                  <a:pt x="239987" y="1917291"/>
                </a:cubicBezTo>
                <a:cubicBezTo>
                  <a:pt x="211574" y="1904663"/>
                  <a:pt x="151496" y="1887794"/>
                  <a:pt x="151496" y="1887794"/>
                </a:cubicBezTo>
                <a:cubicBezTo>
                  <a:pt x="151496" y="1887794"/>
                  <a:pt x="178360" y="1913815"/>
                  <a:pt x="195741" y="1917291"/>
                </a:cubicBezTo>
                <a:lnTo>
                  <a:pt x="269483" y="1932039"/>
                </a:lnTo>
                <a:cubicBezTo>
                  <a:pt x="284231" y="1941871"/>
                  <a:pt x="296244" y="1958622"/>
                  <a:pt x="313728" y="1961536"/>
                </a:cubicBezTo>
                <a:cubicBezTo>
                  <a:pt x="403671" y="1976526"/>
                  <a:pt x="376882" y="1798422"/>
                  <a:pt x="372722" y="1784555"/>
                </a:cubicBezTo>
                <a:cubicBezTo>
                  <a:pt x="366897" y="1765140"/>
                  <a:pt x="333143" y="1793480"/>
                  <a:pt x="313728" y="1799304"/>
                </a:cubicBezTo>
                <a:cubicBezTo>
                  <a:pt x="313643" y="1799329"/>
                  <a:pt x="203157" y="1836161"/>
                  <a:pt x="180993" y="1843549"/>
                </a:cubicBezTo>
                <a:lnTo>
                  <a:pt x="136748" y="1858297"/>
                </a:lnTo>
                <a:cubicBezTo>
                  <a:pt x="122000" y="1853381"/>
                  <a:pt x="104642" y="1853260"/>
                  <a:pt x="92503" y="1843549"/>
                </a:cubicBezTo>
                <a:cubicBezTo>
                  <a:pt x="48181" y="1808091"/>
                  <a:pt x="56771" y="1742893"/>
                  <a:pt x="48257" y="1696065"/>
                </a:cubicBezTo>
                <a:cubicBezTo>
                  <a:pt x="40849" y="1655321"/>
                  <a:pt x="31398" y="1630737"/>
                  <a:pt x="18761" y="1592826"/>
                </a:cubicBezTo>
                <a:cubicBezTo>
                  <a:pt x="33509" y="1582994"/>
                  <a:pt x="45810" y="1567628"/>
                  <a:pt x="63006" y="1563329"/>
                </a:cubicBezTo>
                <a:cubicBezTo>
                  <a:pt x="175908" y="1535103"/>
                  <a:pt x="165830" y="1538611"/>
                  <a:pt x="239987" y="1563329"/>
                </a:cubicBezTo>
                <a:cubicBezTo>
                  <a:pt x="279314" y="1681316"/>
                  <a:pt x="220323" y="1543667"/>
                  <a:pt x="298980" y="1622323"/>
                </a:cubicBezTo>
                <a:cubicBezTo>
                  <a:pt x="324048" y="1647390"/>
                  <a:pt x="357974" y="1710813"/>
                  <a:pt x="357974" y="1710813"/>
                </a:cubicBezTo>
                <a:cubicBezTo>
                  <a:pt x="362890" y="1725561"/>
                  <a:pt x="372722" y="1770604"/>
                  <a:pt x="372722" y="1755058"/>
                </a:cubicBezTo>
                <a:cubicBezTo>
                  <a:pt x="372722" y="1695860"/>
                  <a:pt x="381702" y="1632312"/>
                  <a:pt x="357974" y="1578078"/>
                </a:cubicBezTo>
                <a:cubicBezTo>
                  <a:pt x="343765" y="1545599"/>
                  <a:pt x="298980" y="1538749"/>
                  <a:pt x="269483" y="1519084"/>
                </a:cubicBezTo>
                <a:lnTo>
                  <a:pt x="225238" y="1489587"/>
                </a:lnTo>
                <a:cubicBezTo>
                  <a:pt x="156413" y="1386348"/>
                  <a:pt x="195742" y="1420761"/>
                  <a:pt x="121999" y="1371600"/>
                </a:cubicBezTo>
                <a:cubicBezTo>
                  <a:pt x="112167" y="1356852"/>
                  <a:pt x="105037" y="1339889"/>
                  <a:pt x="92503" y="1327355"/>
                </a:cubicBezTo>
                <a:cubicBezTo>
                  <a:pt x="58553" y="1293405"/>
                  <a:pt x="0" y="1285793"/>
                  <a:pt x="107251" y="1312607"/>
                </a:cubicBezTo>
                <a:cubicBezTo>
                  <a:pt x="217109" y="1385846"/>
                  <a:pt x="82177" y="1291713"/>
                  <a:pt x="195741" y="1386349"/>
                </a:cubicBezTo>
                <a:cubicBezTo>
                  <a:pt x="209358" y="1397697"/>
                  <a:pt x="225238" y="1406014"/>
                  <a:pt x="239987" y="1415846"/>
                </a:cubicBezTo>
                <a:cubicBezTo>
                  <a:pt x="318643" y="1533833"/>
                  <a:pt x="215407" y="1391266"/>
                  <a:pt x="313728" y="1489587"/>
                </a:cubicBezTo>
                <a:cubicBezTo>
                  <a:pt x="384917" y="1560776"/>
                  <a:pt x="305296" y="1514869"/>
                  <a:pt x="372722" y="1548581"/>
                </a:cubicBezTo>
              </a:path>
            </a:pathLst>
          </a:custGeom>
          <a:noFill/>
          <a:ln w="9528">
            <a:solidFill>
              <a:srgbClr val="95373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3080" name="Freeform 7"/>
          <p:cNvSpPr>
            <a:spLocks/>
          </p:cNvSpPr>
          <p:nvPr/>
        </p:nvSpPr>
        <p:spPr bwMode="auto">
          <a:xfrm rot="15247297">
            <a:off x="7526652" y="3516435"/>
            <a:ext cx="1625600" cy="3135313"/>
          </a:xfrm>
          <a:custGeom>
            <a:avLst/>
            <a:gdLst>
              <a:gd name="T0" fmla="*/ 490487 w 1626335"/>
              <a:gd name="T1" fmla="*/ 250669 h 3320455"/>
              <a:gd name="T2" fmla="*/ 254620 w 1626335"/>
              <a:gd name="T3" fmla="*/ 612746 h 3320455"/>
              <a:gd name="T4" fmla="*/ 475746 w 1626335"/>
              <a:gd name="T5" fmla="*/ 919119 h 3320455"/>
              <a:gd name="T6" fmla="*/ 490487 w 1626335"/>
              <a:gd name="T7" fmla="*/ 487412 h 3320455"/>
              <a:gd name="T8" fmla="*/ 873772 w 1626335"/>
              <a:gd name="T9" fmla="*/ 570968 h 3320455"/>
              <a:gd name="T10" fmla="*/ 578937 w 1626335"/>
              <a:gd name="T11" fmla="*/ 334226 h 3320455"/>
              <a:gd name="T12" fmla="*/ 770580 w 1626335"/>
              <a:gd name="T13" fmla="*/ 69630 h 3320455"/>
              <a:gd name="T14" fmla="*/ 505229 w 1626335"/>
              <a:gd name="T15" fmla="*/ 167113 h 3320455"/>
              <a:gd name="T16" fmla="*/ 254620 w 1626335"/>
              <a:gd name="T17" fmla="*/ 208891 h 3320455"/>
              <a:gd name="T18" fmla="*/ 107203 w 1626335"/>
              <a:gd name="T19" fmla="*/ 348151 h 3320455"/>
              <a:gd name="T20" fmla="*/ 402037 w 1626335"/>
              <a:gd name="T21" fmla="*/ 487412 h 3320455"/>
              <a:gd name="T22" fmla="*/ 608421 w 1626335"/>
              <a:gd name="T23" fmla="*/ 682376 h 3320455"/>
              <a:gd name="T24" fmla="*/ 505229 w 1626335"/>
              <a:gd name="T25" fmla="*/ 1225492 h 3320455"/>
              <a:gd name="T26" fmla="*/ 357812 w 1626335"/>
              <a:gd name="T27" fmla="*/ 1615421 h 3320455"/>
              <a:gd name="T28" fmla="*/ 490487 w 1626335"/>
              <a:gd name="T29" fmla="*/ 2200317 h 3320455"/>
              <a:gd name="T30" fmla="*/ 800063 w 1626335"/>
              <a:gd name="T31" fmla="*/ 2464911 h 3320455"/>
              <a:gd name="T32" fmla="*/ 1374990 w 1626335"/>
              <a:gd name="T33" fmla="*/ 2562394 h 3320455"/>
              <a:gd name="T34" fmla="*/ 1625600 w 1626335"/>
              <a:gd name="T35" fmla="*/ 2840913 h 3320455"/>
              <a:gd name="T36" fmla="*/ 829547 w 1626335"/>
              <a:gd name="T37" fmla="*/ 2729506 h 3320455"/>
              <a:gd name="T38" fmla="*/ 1374990 w 1626335"/>
              <a:gd name="T39" fmla="*/ 2729506 h 3320455"/>
              <a:gd name="T40" fmla="*/ 976964 w 1626335"/>
              <a:gd name="T41" fmla="*/ 2952323 h 3320455"/>
              <a:gd name="T42" fmla="*/ 829547 w 1626335"/>
              <a:gd name="T43" fmla="*/ 2757357 h 3320455"/>
              <a:gd name="T44" fmla="*/ 1330765 w 1626335"/>
              <a:gd name="T45" fmla="*/ 2687727 h 3320455"/>
              <a:gd name="T46" fmla="*/ 1566633 w 1626335"/>
              <a:gd name="T47" fmla="*/ 2813062 h 3320455"/>
              <a:gd name="T48" fmla="*/ 1139123 w 1626335"/>
              <a:gd name="T49" fmla="*/ 2534541 h 3320455"/>
              <a:gd name="T50" fmla="*/ 726355 w 1626335"/>
              <a:gd name="T51" fmla="*/ 2687727 h 3320455"/>
              <a:gd name="T52" fmla="*/ 519971 w 1626335"/>
              <a:gd name="T53" fmla="*/ 2994102 h 3320455"/>
              <a:gd name="T54" fmla="*/ 564196 w 1626335"/>
              <a:gd name="T55" fmla="*/ 3021953 h 3320455"/>
              <a:gd name="T56" fmla="*/ 741097 w 1626335"/>
              <a:gd name="T57" fmla="*/ 2715580 h 3320455"/>
              <a:gd name="T58" fmla="*/ 667388 w 1626335"/>
              <a:gd name="T59" fmla="*/ 2548467 h 3320455"/>
              <a:gd name="T60" fmla="*/ 239879 w 1626335"/>
              <a:gd name="T61" fmla="*/ 2701653 h 3320455"/>
              <a:gd name="T62" fmla="*/ 652646 w 1626335"/>
              <a:gd name="T63" fmla="*/ 2590246 h 3320455"/>
              <a:gd name="T64" fmla="*/ 667388 w 1626335"/>
              <a:gd name="T65" fmla="*/ 2395280 h 3320455"/>
              <a:gd name="T66" fmla="*/ 180911 w 1626335"/>
              <a:gd name="T67" fmla="*/ 2283873 h 3320455"/>
              <a:gd name="T68" fmla="*/ 549455 w 1626335"/>
              <a:gd name="T69" fmla="*/ 2506690 h 3320455"/>
              <a:gd name="T70" fmla="*/ 136686 w 1626335"/>
              <a:gd name="T71" fmla="*/ 2464911 h 3320455"/>
              <a:gd name="T72" fmla="*/ 549455 w 1626335"/>
              <a:gd name="T73" fmla="*/ 2450985 h 3320455"/>
              <a:gd name="T74" fmla="*/ 490487 w 1626335"/>
              <a:gd name="T75" fmla="*/ 1921795 h 3320455"/>
              <a:gd name="T76" fmla="*/ 947481 w 1626335"/>
              <a:gd name="T77" fmla="*/ 1545791 h 3320455"/>
              <a:gd name="T78" fmla="*/ 770580 w 1626335"/>
              <a:gd name="T79" fmla="*/ 1643274 h 3320455"/>
              <a:gd name="T80" fmla="*/ 461004 w 1626335"/>
              <a:gd name="T81" fmla="*/ 1963573 h 3320455"/>
              <a:gd name="T82" fmla="*/ 490487 w 1626335"/>
              <a:gd name="T83" fmla="*/ 1698978 h 3320455"/>
              <a:gd name="T84" fmla="*/ 932739 w 1626335"/>
              <a:gd name="T85" fmla="*/ 1336901 h 3320455"/>
              <a:gd name="T86" fmla="*/ 1124382 w 1626335"/>
              <a:gd name="T87" fmla="*/ 1086232 h 3320455"/>
              <a:gd name="T88" fmla="*/ 991706 w 1626335"/>
              <a:gd name="T89" fmla="*/ 1267271 h 3320455"/>
              <a:gd name="T90" fmla="*/ 682130 w 1626335"/>
              <a:gd name="T91" fmla="*/ 1545791 h 3320455"/>
              <a:gd name="T92" fmla="*/ 284104 w 1626335"/>
              <a:gd name="T93" fmla="*/ 1838238 h 3320455"/>
              <a:gd name="T94" fmla="*/ 313586 w 1626335"/>
              <a:gd name="T95" fmla="*/ 1852165 h 3320455"/>
              <a:gd name="T96" fmla="*/ 92461 w 1626335"/>
              <a:gd name="T97" fmla="*/ 1740756 h 3320455"/>
              <a:gd name="T98" fmla="*/ 298845 w 1626335"/>
              <a:gd name="T99" fmla="*/ 1531865 h 3320455"/>
              <a:gd name="T100" fmla="*/ 225136 w 1626335"/>
              <a:gd name="T101" fmla="*/ 1406531 h 3320455"/>
              <a:gd name="T102" fmla="*/ 239879 w 1626335"/>
              <a:gd name="T103" fmla="*/ 1336901 h 332045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26335"/>
              <a:gd name="T157" fmla="*/ 0 h 3320455"/>
              <a:gd name="T158" fmla="*/ 1626335 w 1626335"/>
              <a:gd name="T159" fmla="*/ 3320455 h 332045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26335" h="3320455">
                <a:moveTo>
                  <a:pt x="402219" y="530942"/>
                </a:moveTo>
                <a:cubicBezTo>
                  <a:pt x="364481" y="417730"/>
                  <a:pt x="363393" y="456887"/>
                  <a:pt x="387470" y="324465"/>
                </a:cubicBezTo>
                <a:cubicBezTo>
                  <a:pt x="390251" y="309170"/>
                  <a:pt x="392507" y="292359"/>
                  <a:pt x="402219" y="280220"/>
                </a:cubicBezTo>
                <a:cubicBezTo>
                  <a:pt x="413292" y="266379"/>
                  <a:pt x="431716" y="260555"/>
                  <a:pt x="446464" y="250723"/>
                </a:cubicBezTo>
                <a:cubicBezTo>
                  <a:pt x="461212" y="255639"/>
                  <a:pt x="477774" y="256848"/>
                  <a:pt x="490709" y="265471"/>
                </a:cubicBezTo>
                <a:cubicBezTo>
                  <a:pt x="563188" y="313791"/>
                  <a:pt x="537146" y="334537"/>
                  <a:pt x="520206" y="427704"/>
                </a:cubicBezTo>
                <a:cubicBezTo>
                  <a:pt x="517425" y="442999"/>
                  <a:pt x="518107" y="462913"/>
                  <a:pt x="505457" y="471949"/>
                </a:cubicBezTo>
                <a:cubicBezTo>
                  <a:pt x="464966" y="500871"/>
                  <a:pt x="357211" y="509982"/>
                  <a:pt x="313728" y="516194"/>
                </a:cubicBezTo>
                <a:cubicBezTo>
                  <a:pt x="303896" y="530942"/>
                  <a:pt x="291431" y="544242"/>
                  <a:pt x="284232" y="560439"/>
                </a:cubicBezTo>
                <a:cubicBezTo>
                  <a:pt x="271604" y="588851"/>
                  <a:pt x="254735" y="648929"/>
                  <a:pt x="254735" y="648929"/>
                </a:cubicBezTo>
                <a:cubicBezTo>
                  <a:pt x="259651" y="663678"/>
                  <a:pt x="265212" y="678227"/>
                  <a:pt x="269483" y="693175"/>
                </a:cubicBezTo>
                <a:cubicBezTo>
                  <a:pt x="285204" y="748199"/>
                  <a:pt x="283821" y="772078"/>
                  <a:pt x="313728" y="825910"/>
                </a:cubicBezTo>
                <a:cubicBezTo>
                  <a:pt x="325666" y="847398"/>
                  <a:pt x="343687" y="864902"/>
                  <a:pt x="357974" y="884904"/>
                </a:cubicBezTo>
                <a:cubicBezTo>
                  <a:pt x="368277" y="899328"/>
                  <a:pt x="374936" y="916615"/>
                  <a:pt x="387470" y="929149"/>
                </a:cubicBezTo>
                <a:cubicBezTo>
                  <a:pt x="416060" y="957739"/>
                  <a:pt x="439975" y="961399"/>
                  <a:pt x="475961" y="973394"/>
                </a:cubicBezTo>
                <a:cubicBezTo>
                  <a:pt x="490709" y="968478"/>
                  <a:pt x="509213" y="969639"/>
                  <a:pt x="520206" y="958646"/>
                </a:cubicBezTo>
                <a:cubicBezTo>
                  <a:pt x="545273" y="933578"/>
                  <a:pt x="579199" y="870155"/>
                  <a:pt x="579199" y="870155"/>
                </a:cubicBezTo>
                <a:cubicBezTo>
                  <a:pt x="572097" y="799135"/>
                  <a:pt x="568995" y="719667"/>
                  <a:pt x="549703" y="648929"/>
                </a:cubicBezTo>
                <a:cubicBezTo>
                  <a:pt x="541522" y="618932"/>
                  <a:pt x="537453" y="586309"/>
                  <a:pt x="520206" y="560439"/>
                </a:cubicBezTo>
                <a:lnTo>
                  <a:pt x="490709" y="516194"/>
                </a:lnTo>
                <a:cubicBezTo>
                  <a:pt x="505490" y="560539"/>
                  <a:pt x="503186" y="566563"/>
                  <a:pt x="534954" y="604684"/>
                </a:cubicBezTo>
                <a:cubicBezTo>
                  <a:pt x="548307" y="620707"/>
                  <a:pt x="565847" y="632906"/>
                  <a:pt x="579199" y="648929"/>
                </a:cubicBezTo>
                <a:cubicBezTo>
                  <a:pt x="630515" y="710509"/>
                  <a:pt x="580307" y="683712"/>
                  <a:pt x="652941" y="707923"/>
                </a:cubicBezTo>
                <a:cubicBezTo>
                  <a:pt x="793280" y="696228"/>
                  <a:pt x="813346" y="741076"/>
                  <a:pt x="859419" y="648929"/>
                </a:cubicBezTo>
                <a:cubicBezTo>
                  <a:pt x="866371" y="635024"/>
                  <a:pt x="869251" y="619432"/>
                  <a:pt x="874167" y="604684"/>
                </a:cubicBezTo>
                <a:cubicBezTo>
                  <a:pt x="869493" y="562614"/>
                  <a:pt x="869380" y="477124"/>
                  <a:pt x="844670" y="427704"/>
                </a:cubicBezTo>
                <a:cubicBezTo>
                  <a:pt x="836743" y="411850"/>
                  <a:pt x="827708" y="395992"/>
                  <a:pt x="815174" y="383458"/>
                </a:cubicBezTo>
                <a:cubicBezTo>
                  <a:pt x="802640" y="370924"/>
                  <a:pt x="786782" y="361889"/>
                  <a:pt x="770928" y="353962"/>
                </a:cubicBezTo>
                <a:cubicBezTo>
                  <a:pt x="757023" y="347010"/>
                  <a:pt x="741431" y="344129"/>
                  <a:pt x="726683" y="339213"/>
                </a:cubicBezTo>
                <a:cubicBezTo>
                  <a:pt x="677522" y="344129"/>
                  <a:pt x="626705" y="340389"/>
                  <a:pt x="579199" y="353962"/>
                </a:cubicBezTo>
                <a:cubicBezTo>
                  <a:pt x="564251" y="358233"/>
                  <a:pt x="607899" y="368710"/>
                  <a:pt x="623445" y="368710"/>
                </a:cubicBezTo>
                <a:cubicBezTo>
                  <a:pt x="638991" y="368710"/>
                  <a:pt x="652942" y="358878"/>
                  <a:pt x="667690" y="353962"/>
                </a:cubicBezTo>
                <a:cubicBezTo>
                  <a:pt x="700308" y="321344"/>
                  <a:pt x="720899" y="306538"/>
                  <a:pt x="741432" y="265471"/>
                </a:cubicBezTo>
                <a:cubicBezTo>
                  <a:pt x="802490" y="143354"/>
                  <a:pt x="701146" y="303777"/>
                  <a:pt x="785677" y="176981"/>
                </a:cubicBezTo>
                <a:cubicBezTo>
                  <a:pt x="780761" y="142568"/>
                  <a:pt x="785046" y="105508"/>
                  <a:pt x="770928" y="73742"/>
                </a:cubicBezTo>
                <a:cubicBezTo>
                  <a:pt x="763729" y="57545"/>
                  <a:pt x="740300" y="55593"/>
                  <a:pt x="726683" y="44246"/>
                </a:cubicBezTo>
                <a:cubicBezTo>
                  <a:pt x="710660" y="30893"/>
                  <a:pt x="697186" y="14749"/>
                  <a:pt x="682438" y="0"/>
                </a:cubicBezTo>
                <a:cubicBezTo>
                  <a:pt x="652402" y="5006"/>
                  <a:pt x="573817" y="5664"/>
                  <a:pt x="549703" y="44246"/>
                </a:cubicBezTo>
                <a:cubicBezTo>
                  <a:pt x="533224" y="70612"/>
                  <a:pt x="530038" y="103239"/>
                  <a:pt x="520206" y="132736"/>
                </a:cubicBezTo>
                <a:lnTo>
                  <a:pt x="505457" y="176981"/>
                </a:lnTo>
                <a:cubicBezTo>
                  <a:pt x="468388" y="65770"/>
                  <a:pt x="518392" y="202851"/>
                  <a:pt x="461212" y="88491"/>
                </a:cubicBezTo>
                <a:cubicBezTo>
                  <a:pt x="454260" y="74586"/>
                  <a:pt x="456175" y="56385"/>
                  <a:pt x="446464" y="44246"/>
                </a:cubicBezTo>
                <a:cubicBezTo>
                  <a:pt x="425672" y="18255"/>
                  <a:pt x="387120" y="9716"/>
                  <a:pt x="357974" y="0"/>
                </a:cubicBezTo>
                <a:cubicBezTo>
                  <a:pt x="333393" y="4916"/>
                  <a:pt x="306653" y="3538"/>
                  <a:pt x="284232" y="14749"/>
                </a:cubicBezTo>
                <a:cubicBezTo>
                  <a:pt x="203779" y="54976"/>
                  <a:pt x="232402" y="148644"/>
                  <a:pt x="254735" y="221226"/>
                </a:cubicBezTo>
                <a:cubicBezTo>
                  <a:pt x="263223" y="248812"/>
                  <a:pt x="341961" y="261468"/>
                  <a:pt x="357974" y="265471"/>
                </a:cubicBezTo>
                <a:cubicBezTo>
                  <a:pt x="239983" y="304802"/>
                  <a:pt x="387472" y="265471"/>
                  <a:pt x="269483" y="265471"/>
                </a:cubicBezTo>
                <a:cubicBezTo>
                  <a:pt x="234721" y="265471"/>
                  <a:pt x="200658" y="275304"/>
                  <a:pt x="166245" y="280220"/>
                </a:cubicBezTo>
                <a:cubicBezTo>
                  <a:pt x="151496" y="294968"/>
                  <a:pt x="133569" y="307111"/>
                  <a:pt x="121999" y="324465"/>
                </a:cubicBezTo>
                <a:cubicBezTo>
                  <a:pt x="113376" y="337400"/>
                  <a:pt x="114203" y="354805"/>
                  <a:pt x="107251" y="368710"/>
                </a:cubicBezTo>
                <a:cubicBezTo>
                  <a:pt x="99324" y="384564"/>
                  <a:pt x="87586" y="398207"/>
                  <a:pt x="77754" y="412955"/>
                </a:cubicBezTo>
                <a:cubicBezTo>
                  <a:pt x="89749" y="448937"/>
                  <a:pt x="93412" y="472859"/>
                  <a:pt x="121999" y="501446"/>
                </a:cubicBezTo>
                <a:cubicBezTo>
                  <a:pt x="134533" y="513980"/>
                  <a:pt x="149049" y="526643"/>
                  <a:pt x="166245" y="530942"/>
                </a:cubicBezTo>
                <a:cubicBezTo>
                  <a:pt x="209433" y="541739"/>
                  <a:pt x="254735" y="540775"/>
                  <a:pt x="298980" y="545691"/>
                </a:cubicBezTo>
                <a:cubicBezTo>
                  <a:pt x="317877" y="540967"/>
                  <a:pt x="381064" y="526771"/>
                  <a:pt x="402219" y="516194"/>
                </a:cubicBezTo>
                <a:cubicBezTo>
                  <a:pt x="418073" y="508267"/>
                  <a:pt x="431716" y="496529"/>
                  <a:pt x="446464" y="486697"/>
                </a:cubicBezTo>
                <a:cubicBezTo>
                  <a:pt x="521547" y="511726"/>
                  <a:pt x="469703" y="481334"/>
                  <a:pt x="505457" y="545691"/>
                </a:cubicBezTo>
                <a:cubicBezTo>
                  <a:pt x="522673" y="576680"/>
                  <a:pt x="564451" y="634181"/>
                  <a:pt x="564451" y="634181"/>
                </a:cubicBezTo>
                <a:cubicBezTo>
                  <a:pt x="569367" y="648929"/>
                  <a:pt x="572247" y="664521"/>
                  <a:pt x="579199" y="678426"/>
                </a:cubicBezTo>
                <a:cubicBezTo>
                  <a:pt x="587126" y="694280"/>
                  <a:pt x="601497" y="706473"/>
                  <a:pt x="608696" y="722671"/>
                </a:cubicBezTo>
                <a:cubicBezTo>
                  <a:pt x="621324" y="751084"/>
                  <a:pt x="638193" y="811162"/>
                  <a:pt x="638193" y="811162"/>
                </a:cubicBezTo>
                <a:cubicBezTo>
                  <a:pt x="620351" y="989584"/>
                  <a:pt x="639069" y="911775"/>
                  <a:pt x="593948" y="1047136"/>
                </a:cubicBezTo>
                <a:cubicBezTo>
                  <a:pt x="573102" y="1151361"/>
                  <a:pt x="587125" y="1097103"/>
                  <a:pt x="549703" y="1209368"/>
                </a:cubicBezTo>
                <a:cubicBezTo>
                  <a:pt x="544787" y="1224116"/>
                  <a:pt x="543578" y="1240678"/>
                  <a:pt x="534954" y="1253613"/>
                </a:cubicBezTo>
                <a:lnTo>
                  <a:pt x="505457" y="1297858"/>
                </a:lnTo>
                <a:cubicBezTo>
                  <a:pt x="500541" y="1312607"/>
                  <a:pt x="498259" y="1328514"/>
                  <a:pt x="490709" y="1342104"/>
                </a:cubicBezTo>
                <a:cubicBezTo>
                  <a:pt x="473493" y="1373093"/>
                  <a:pt x="442927" y="1396963"/>
                  <a:pt x="431716" y="1430594"/>
                </a:cubicBezTo>
                <a:cubicBezTo>
                  <a:pt x="396353" y="1536678"/>
                  <a:pt x="439257" y="1404201"/>
                  <a:pt x="402219" y="1533833"/>
                </a:cubicBezTo>
                <a:cubicBezTo>
                  <a:pt x="397948" y="1548781"/>
                  <a:pt x="391741" y="1563130"/>
                  <a:pt x="387470" y="1578078"/>
                </a:cubicBezTo>
                <a:cubicBezTo>
                  <a:pt x="373586" y="1626672"/>
                  <a:pt x="368110" y="1660131"/>
                  <a:pt x="357974" y="1710813"/>
                </a:cubicBezTo>
                <a:cubicBezTo>
                  <a:pt x="362890" y="1814052"/>
                  <a:pt x="354233" y="1918840"/>
                  <a:pt x="372722" y="2020529"/>
                </a:cubicBezTo>
                <a:cubicBezTo>
                  <a:pt x="375503" y="2035824"/>
                  <a:pt x="405974" y="2024285"/>
                  <a:pt x="416967" y="2035278"/>
                </a:cubicBezTo>
                <a:cubicBezTo>
                  <a:pt x="427960" y="2046271"/>
                  <a:pt x="426800" y="2064775"/>
                  <a:pt x="431716" y="2079523"/>
                </a:cubicBezTo>
                <a:cubicBezTo>
                  <a:pt x="435484" y="2120969"/>
                  <a:pt x="432840" y="2229255"/>
                  <a:pt x="461212" y="2286001"/>
                </a:cubicBezTo>
                <a:cubicBezTo>
                  <a:pt x="469139" y="2301855"/>
                  <a:pt x="480877" y="2315497"/>
                  <a:pt x="490709" y="2330247"/>
                </a:cubicBezTo>
                <a:cubicBezTo>
                  <a:pt x="519421" y="2416385"/>
                  <a:pt x="482991" y="2337275"/>
                  <a:pt x="549703" y="2403987"/>
                </a:cubicBezTo>
                <a:cubicBezTo>
                  <a:pt x="634926" y="2489211"/>
                  <a:pt x="514705" y="2407903"/>
                  <a:pt x="623445" y="2492479"/>
                </a:cubicBezTo>
                <a:cubicBezTo>
                  <a:pt x="651428" y="2514243"/>
                  <a:pt x="682438" y="2531807"/>
                  <a:pt x="711935" y="2551471"/>
                </a:cubicBezTo>
                <a:lnTo>
                  <a:pt x="756180" y="2580969"/>
                </a:lnTo>
                <a:cubicBezTo>
                  <a:pt x="770928" y="2590801"/>
                  <a:pt x="783229" y="2606167"/>
                  <a:pt x="800425" y="2610465"/>
                </a:cubicBezTo>
                <a:lnTo>
                  <a:pt x="859419" y="2625213"/>
                </a:lnTo>
                <a:cubicBezTo>
                  <a:pt x="879083" y="2635045"/>
                  <a:pt x="897826" y="2646991"/>
                  <a:pt x="918412" y="2654711"/>
                </a:cubicBezTo>
                <a:cubicBezTo>
                  <a:pt x="937391" y="2661827"/>
                  <a:pt x="957916" y="2663889"/>
                  <a:pt x="977406" y="2669459"/>
                </a:cubicBezTo>
                <a:cubicBezTo>
                  <a:pt x="992354" y="2673729"/>
                  <a:pt x="1006903" y="2679291"/>
                  <a:pt x="1021651" y="2684207"/>
                </a:cubicBezTo>
                <a:cubicBezTo>
                  <a:pt x="1285421" y="2672739"/>
                  <a:pt x="1337572" y="2561545"/>
                  <a:pt x="1375612" y="2713705"/>
                </a:cubicBezTo>
                <a:cubicBezTo>
                  <a:pt x="1381692" y="2738023"/>
                  <a:pt x="1384281" y="2763127"/>
                  <a:pt x="1390361" y="2787447"/>
                </a:cubicBezTo>
                <a:cubicBezTo>
                  <a:pt x="1394132" y="2802529"/>
                  <a:pt x="1397396" y="2818193"/>
                  <a:pt x="1405109" y="2831691"/>
                </a:cubicBezTo>
                <a:cubicBezTo>
                  <a:pt x="1417304" y="2853033"/>
                  <a:pt x="1433357" y="2872021"/>
                  <a:pt x="1449354" y="2890685"/>
                </a:cubicBezTo>
                <a:cubicBezTo>
                  <a:pt x="1473819" y="2919227"/>
                  <a:pt x="1503707" y="2947357"/>
                  <a:pt x="1537845" y="2964427"/>
                </a:cubicBezTo>
                <a:cubicBezTo>
                  <a:pt x="1548754" y="2969881"/>
                  <a:pt x="1626335" y="2987541"/>
                  <a:pt x="1626335" y="3008671"/>
                </a:cubicBezTo>
                <a:cubicBezTo>
                  <a:pt x="1626335" y="3024217"/>
                  <a:pt x="1596838" y="2998839"/>
                  <a:pt x="1582090" y="2993923"/>
                </a:cubicBezTo>
                <a:cubicBezTo>
                  <a:pt x="1355948" y="2998839"/>
                  <a:pt x="1129859" y="3008671"/>
                  <a:pt x="903664" y="3008671"/>
                </a:cubicBezTo>
                <a:cubicBezTo>
                  <a:pt x="834663" y="3008671"/>
                  <a:pt x="762034" y="3017503"/>
                  <a:pt x="697187" y="2993923"/>
                </a:cubicBezTo>
                <a:cubicBezTo>
                  <a:pt x="677585" y="2986795"/>
                  <a:pt x="724968" y="2962483"/>
                  <a:pt x="741432" y="2949679"/>
                </a:cubicBezTo>
                <a:cubicBezTo>
                  <a:pt x="769415" y="2927913"/>
                  <a:pt x="800425" y="2910349"/>
                  <a:pt x="829922" y="2890685"/>
                </a:cubicBezTo>
                <a:cubicBezTo>
                  <a:pt x="844670" y="2880853"/>
                  <a:pt x="857351" y="2866793"/>
                  <a:pt x="874167" y="2861187"/>
                </a:cubicBezTo>
                <a:lnTo>
                  <a:pt x="918412" y="2846439"/>
                </a:lnTo>
                <a:cubicBezTo>
                  <a:pt x="933160" y="2836607"/>
                  <a:pt x="946803" y="2824869"/>
                  <a:pt x="962657" y="2816943"/>
                </a:cubicBezTo>
                <a:cubicBezTo>
                  <a:pt x="1058585" y="2768979"/>
                  <a:pt x="1255510" y="2814625"/>
                  <a:pt x="1301870" y="2816943"/>
                </a:cubicBezTo>
                <a:cubicBezTo>
                  <a:pt x="1382988" y="2871021"/>
                  <a:pt x="1314161" y="2816943"/>
                  <a:pt x="1375612" y="2890685"/>
                </a:cubicBezTo>
                <a:cubicBezTo>
                  <a:pt x="1470245" y="3004245"/>
                  <a:pt x="1376117" y="2869319"/>
                  <a:pt x="1449354" y="2979175"/>
                </a:cubicBezTo>
                <a:cubicBezTo>
                  <a:pt x="1423396" y="3057051"/>
                  <a:pt x="1447541" y="3014797"/>
                  <a:pt x="1346116" y="3082413"/>
                </a:cubicBezTo>
                <a:lnTo>
                  <a:pt x="1301870" y="3111911"/>
                </a:lnTo>
                <a:lnTo>
                  <a:pt x="1257625" y="3141407"/>
                </a:lnTo>
                <a:cubicBezTo>
                  <a:pt x="1164219" y="3136491"/>
                  <a:pt x="1070557" y="3135127"/>
                  <a:pt x="977406" y="3126659"/>
                </a:cubicBezTo>
                <a:cubicBezTo>
                  <a:pt x="932095" y="3122539"/>
                  <a:pt x="928138" y="3102025"/>
                  <a:pt x="888916" y="3082413"/>
                </a:cubicBezTo>
                <a:cubicBezTo>
                  <a:pt x="875011" y="3075461"/>
                  <a:pt x="859419" y="3072581"/>
                  <a:pt x="844670" y="3067665"/>
                </a:cubicBezTo>
                <a:cubicBezTo>
                  <a:pt x="834838" y="3052917"/>
                  <a:pt x="829015" y="3034493"/>
                  <a:pt x="815174" y="3023421"/>
                </a:cubicBezTo>
                <a:cubicBezTo>
                  <a:pt x="713407" y="2942007"/>
                  <a:pt x="825962" y="3091225"/>
                  <a:pt x="741432" y="2964427"/>
                </a:cubicBezTo>
                <a:cubicBezTo>
                  <a:pt x="777419" y="2952431"/>
                  <a:pt x="801331" y="2948773"/>
                  <a:pt x="829922" y="2920181"/>
                </a:cubicBezTo>
                <a:cubicBezTo>
                  <a:pt x="842456" y="2907647"/>
                  <a:pt x="844388" y="2885331"/>
                  <a:pt x="859419" y="2875937"/>
                </a:cubicBezTo>
                <a:cubicBezTo>
                  <a:pt x="885785" y="2859457"/>
                  <a:pt x="917421" y="2852537"/>
                  <a:pt x="947909" y="2846439"/>
                </a:cubicBezTo>
                <a:cubicBezTo>
                  <a:pt x="1055738" y="2824875"/>
                  <a:pt x="996836" y="2835237"/>
                  <a:pt x="1124890" y="2816943"/>
                </a:cubicBezTo>
                <a:cubicBezTo>
                  <a:pt x="1178967" y="2821859"/>
                  <a:pt x="1233367" y="2824013"/>
                  <a:pt x="1287122" y="2831691"/>
                </a:cubicBezTo>
                <a:cubicBezTo>
                  <a:pt x="1302512" y="2833891"/>
                  <a:pt x="1320374" y="2835447"/>
                  <a:pt x="1331367" y="2846439"/>
                </a:cubicBezTo>
                <a:cubicBezTo>
                  <a:pt x="1383311" y="2898383"/>
                  <a:pt x="1278240" y="2936887"/>
                  <a:pt x="1405109" y="2979175"/>
                </a:cubicBezTo>
                <a:cubicBezTo>
                  <a:pt x="1511213" y="3014543"/>
                  <a:pt x="1378689" y="2971625"/>
                  <a:pt x="1508348" y="3008671"/>
                </a:cubicBezTo>
                <a:cubicBezTo>
                  <a:pt x="1523296" y="3012943"/>
                  <a:pt x="1537845" y="3018505"/>
                  <a:pt x="1552593" y="3023421"/>
                </a:cubicBezTo>
                <a:cubicBezTo>
                  <a:pt x="1572258" y="3018505"/>
                  <a:pt x="1605177" y="3027901"/>
                  <a:pt x="1611587" y="3008671"/>
                </a:cubicBezTo>
                <a:cubicBezTo>
                  <a:pt x="1617192" y="2991855"/>
                  <a:pt x="1579013" y="2992515"/>
                  <a:pt x="1567341" y="2979175"/>
                </a:cubicBezTo>
                <a:cubicBezTo>
                  <a:pt x="1446891" y="2841519"/>
                  <a:pt x="1563657" y="2927557"/>
                  <a:pt x="1464103" y="2861187"/>
                </a:cubicBezTo>
                <a:cubicBezTo>
                  <a:pt x="1444438" y="2831691"/>
                  <a:pt x="1412061" y="2807459"/>
                  <a:pt x="1405109" y="2772697"/>
                </a:cubicBezTo>
                <a:cubicBezTo>
                  <a:pt x="1387312" y="2683711"/>
                  <a:pt x="1398288" y="2722737"/>
                  <a:pt x="1375612" y="2654711"/>
                </a:cubicBezTo>
                <a:cubicBezTo>
                  <a:pt x="1321535" y="2659627"/>
                  <a:pt x="1267261" y="2662723"/>
                  <a:pt x="1213380" y="2669459"/>
                </a:cubicBezTo>
                <a:cubicBezTo>
                  <a:pt x="1188506" y="2672567"/>
                  <a:pt x="1164705" y="2684207"/>
                  <a:pt x="1139638" y="2684207"/>
                </a:cubicBezTo>
                <a:cubicBezTo>
                  <a:pt x="1065732" y="2684207"/>
                  <a:pt x="992154" y="2674375"/>
                  <a:pt x="918412" y="2669459"/>
                </a:cubicBezTo>
                <a:cubicBezTo>
                  <a:pt x="903664" y="2664543"/>
                  <a:pt x="889502" y="2652155"/>
                  <a:pt x="874167" y="2654711"/>
                </a:cubicBezTo>
                <a:cubicBezTo>
                  <a:pt x="805889" y="2666091"/>
                  <a:pt x="845261" y="2690845"/>
                  <a:pt x="815174" y="2728453"/>
                </a:cubicBezTo>
                <a:cubicBezTo>
                  <a:pt x="804101" y="2742293"/>
                  <a:pt x="785677" y="2748117"/>
                  <a:pt x="770928" y="2757949"/>
                </a:cubicBezTo>
                <a:cubicBezTo>
                  <a:pt x="733859" y="2869161"/>
                  <a:pt x="783863" y="2732079"/>
                  <a:pt x="726683" y="2846439"/>
                </a:cubicBezTo>
                <a:cubicBezTo>
                  <a:pt x="719731" y="2860345"/>
                  <a:pt x="719485" y="2877095"/>
                  <a:pt x="711935" y="2890685"/>
                </a:cubicBezTo>
                <a:cubicBezTo>
                  <a:pt x="694719" y="2921675"/>
                  <a:pt x="672606" y="2949679"/>
                  <a:pt x="652941" y="2979175"/>
                </a:cubicBezTo>
                <a:cubicBezTo>
                  <a:pt x="652938" y="2979181"/>
                  <a:pt x="593952" y="3067661"/>
                  <a:pt x="593948" y="3067665"/>
                </a:cubicBezTo>
                <a:cubicBezTo>
                  <a:pt x="579200" y="3082413"/>
                  <a:pt x="561826" y="3094939"/>
                  <a:pt x="549703" y="3111911"/>
                </a:cubicBezTo>
                <a:cubicBezTo>
                  <a:pt x="536924" y="3129801"/>
                  <a:pt x="528867" y="3150697"/>
                  <a:pt x="520206" y="3170905"/>
                </a:cubicBezTo>
                <a:cubicBezTo>
                  <a:pt x="514082" y="3185193"/>
                  <a:pt x="514081" y="3202215"/>
                  <a:pt x="505457" y="3215149"/>
                </a:cubicBezTo>
                <a:cubicBezTo>
                  <a:pt x="493887" y="3232503"/>
                  <a:pt x="475960" y="3244647"/>
                  <a:pt x="461212" y="3259395"/>
                </a:cubicBezTo>
                <a:cubicBezTo>
                  <a:pt x="440859" y="3320455"/>
                  <a:pt x="433529" y="3312263"/>
                  <a:pt x="490709" y="3274143"/>
                </a:cubicBezTo>
                <a:cubicBezTo>
                  <a:pt x="500541" y="3259395"/>
                  <a:pt x="507672" y="3242431"/>
                  <a:pt x="520206" y="3229897"/>
                </a:cubicBezTo>
                <a:cubicBezTo>
                  <a:pt x="532740" y="3217363"/>
                  <a:pt x="550834" y="3211749"/>
                  <a:pt x="564451" y="3200401"/>
                </a:cubicBezTo>
                <a:cubicBezTo>
                  <a:pt x="580474" y="3187047"/>
                  <a:pt x="593948" y="3170903"/>
                  <a:pt x="608696" y="3156155"/>
                </a:cubicBezTo>
                <a:cubicBezTo>
                  <a:pt x="613612" y="3141407"/>
                  <a:pt x="615895" y="3125501"/>
                  <a:pt x="623445" y="3111911"/>
                </a:cubicBezTo>
                <a:cubicBezTo>
                  <a:pt x="640661" y="3080921"/>
                  <a:pt x="682438" y="3023421"/>
                  <a:pt x="682438" y="3023421"/>
                </a:cubicBezTo>
                <a:cubicBezTo>
                  <a:pt x="713133" y="2900643"/>
                  <a:pt x="675759" y="3022031"/>
                  <a:pt x="726683" y="2920181"/>
                </a:cubicBezTo>
                <a:cubicBezTo>
                  <a:pt x="733635" y="2906277"/>
                  <a:pt x="734480" y="2889841"/>
                  <a:pt x="741432" y="2875937"/>
                </a:cubicBezTo>
                <a:cubicBezTo>
                  <a:pt x="749359" y="2860083"/>
                  <a:pt x="763001" y="2847545"/>
                  <a:pt x="770928" y="2831691"/>
                </a:cubicBezTo>
                <a:cubicBezTo>
                  <a:pt x="831988" y="2709573"/>
                  <a:pt x="730642" y="2869999"/>
                  <a:pt x="815174" y="2743201"/>
                </a:cubicBezTo>
                <a:cubicBezTo>
                  <a:pt x="820090" y="2728453"/>
                  <a:pt x="835696" y="2713389"/>
                  <a:pt x="829922" y="2698955"/>
                </a:cubicBezTo>
                <a:cubicBezTo>
                  <a:pt x="823339" y="2682497"/>
                  <a:pt x="803265" y="2671657"/>
                  <a:pt x="785677" y="2669459"/>
                </a:cubicBezTo>
                <a:cubicBezTo>
                  <a:pt x="759793" y="2666223"/>
                  <a:pt x="696582" y="2689325"/>
                  <a:pt x="667690" y="2698955"/>
                </a:cubicBezTo>
                <a:cubicBezTo>
                  <a:pt x="562162" y="2769309"/>
                  <a:pt x="691435" y="2690291"/>
                  <a:pt x="564451" y="2743201"/>
                </a:cubicBezTo>
                <a:cubicBezTo>
                  <a:pt x="523862" y="2760113"/>
                  <a:pt x="488179" y="2788289"/>
                  <a:pt x="446464" y="2802195"/>
                </a:cubicBezTo>
                <a:lnTo>
                  <a:pt x="357974" y="2831691"/>
                </a:lnTo>
                <a:cubicBezTo>
                  <a:pt x="343225" y="2836607"/>
                  <a:pt x="328972" y="2843391"/>
                  <a:pt x="313728" y="2846439"/>
                </a:cubicBezTo>
                <a:lnTo>
                  <a:pt x="239987" y="2861187"/>
                </a:lnTo>
                <a:cubicBezTo>
                  <a:pt x="259651" y="2866103"/>
                  <a:pt x="278834" y="2878175"/>
                  <a:pt x="298980" y="2875937"/>
                </a:cubicBezTo>
                <a:cubicBezTo>
                  <a:pt x="345395" y="2870779"/>
                  <a:pt x="388689" y="2831285"/>
                  <a:pt x="431716" y="2816943"/>
                </a:cubicBezTo>
                <a:cubicBezTo>
                  <a:pt x="455497" y="2809015"/>
                  <a:pt x="480877" y="2807111"/>
                  <a:pt x="505457" y="2802195"/>
                </a:cubicBezTo>
                <a:cubicBezTo>
                  <a:pt x="525122" y="2792363"/>
                  <a:pt x="544038" y="2780863"/>
                  <a:pt x="564451" y="2772697"/>
                </a:cubicBezTo>
                <a:cubicBezTo>
                  <a:pt x="593319" y="2761151"/>
                  <a:pt x="627070" y="2760447"/>
                  <a:pt x="652941" y="2743201"/>
                </a:cubicBezTo>
                <a:cubicBezTo>
                  <a:pt x="779758" y="2658659"/>
                  <a:pt x="619297" y="2760025"/>
                  <a:pt x="741432" y="2698955"/>
                </a:cubicBezTo>
                <a:cubicBezTo>
                  <a:pt x="757286" y="2691029"/>
                  <a:pt x="770929" y="2679291"/>
                  <a:pt x="785677" y="2669459"/>
                </a:cubicBezTo>
                <a:cubicBezTo>
                  <a:pt x="790593" y="2654711"/>
                  <a:pt x="802981" y="2640549"/>
                  <a:pt x="800425" y="2625213"/>
                </a:cubicBezTo>
                <a:cubicBezTo>
                  <a:pt x="797511" y="2607729"/>
                  <a:pt x="783462" y="2593503"/>
                  <a:pt x="770928" y="2580969"/>
                </a:cubicBezTo>
                <a:cubicBezTo>
                  <a:pt x="736977" y="2547017"/>
                  <a:pt x="712822" y="2548007"/>
                  <a:pt x="667690" y="2536723"/>
                </a:cubicBezTo>
                <a:cubicBezTo>
                  <a:pt x="593948" y="2541639"/>
                  <a:pt x="520037" y="2544465"/>
                  <a:pt x="446464" y="2551471"/>
                </a:cubicBezTo>
                <a:cubicBezTo>
                  <a:pt x="416695" y="2554307"/>
                  <a:pt x="387878" y="2566221"/>
                  <a:pt x="357974" y="2566221"/>
                </a:cubicBezTo>
                <a:cubicBezTo>
                  <a:pt x="274255" y="2566221"/>
                  <a:pt x="190825" y="2556387"/>
                  <a:pt x="107251" y="2551471"/>
                </a:cubicBezTo>
                <a:cubicBezTo>
                  <a:pt x="117083" y="2536723"/>
                  <a:pt x="128821" y="2523081"/>
                  <a:pt x="136748" y="2507227"/>
                </a:cubicBezTo>
                <a:cubicBezTo>
                  <a:pt x="160739" y="2459243"/>
                  <a:pt x="138724" y="2461005"/>
                  <a:pt x="180993" y="2418737"/>
                </a:cubicBezTo>
                <a:cubicBezTo>
                  <a:pt x="209584" y="2390145"/>
                  <a:pt x="233496" y="2386487"/>
                  <a:pt x="269483" y="2374491"/>
                </a:cubicBezTo>
                <a:cubicBezTo>
                  <a:pt x="332899" y="2332213"/>
                  <a:pt x="305878" y="2335657"/>
                  <a:pt x="402219" y="2359743"/>
                </a:cubicBezTo>
                <a:cubicBezTo>
                  <a:pt x="432383" y="2367283"/>
                  <a:pt x="490709" y="2389239"/>
                  <a:pt x="490709" y="2389239"/>
                </a:cubicBezTo>
                <a:cubicBezTo>
                  <a:pt x="558327" y="2490665"/>
                  <a:pt x="516072" y="2466519"/>
                  <a:pt x="593948" y="2492479"/>
                </a:cubicBezTo>
                <a:cubicBezTo>
                  <a:pt x="588193" y="2538513"/>
                  <a:pt x="596179" y="2617531"/>
                  <a:pt x="549703" y="2654711"/>
                </a:cubicBezTo>
                <a:cubicBezTo>
                  <a:pt x="537563" y="2664423"/>
                  <a:pt x="520206" y="2664543"/>
                  <a:pt x="505457" y="2669459"/>
                </a:cubicBezTo>
                <a:cubicBezTo>
                  <a:pt x="495625" y="2684207"/>
                  <a:pt x="490992" y="2704311"/>
                  <a:pt x="475961" y="2713705"/>
                </a:cubicBezTo>
                <a:cubicBezTo>
                  <a:pt x="452029" y="2728661"/>
                  <a:pt x="363011" y="2749315"/>
                  <a:pt x="328477" y="2757949"/>
                </a:cubicBezTo>
                <a:cubicBezTo>
                  <a:pt x="254571" y="2745631"/>
                  <a:pt x="236610" y="2760259"/>
                  <a:pt x="195741" y="2698955"/>
                </a:cubicBezTo>
                <a:cubicBezTo>
                  <a:pt x="180501" y="2676095"/>
                  <a:pt x="183798" y="2610465"/>
                  <a:pt x="136748" y="2610465"/>
                </a:cubicBezTo>
                <a:cubicBezTo>
                  <a:pt x="119023" y="2610465"/>
                  <a:pt x="153711" y="2642177"/>
                  <a:pt x="166245" y="2654711"/>
                </a:cubicBezTo>
                <a:cubicBezTo>
                  <a:pt x="204222" y="2692687"/>
                  <a:pt x="231470" y="2688403"/>
                  <a:pt x="284232" y="2698955"/>
                </a:cubicBezTo>
                <a:cubicBezTo>
                  <a:pt x="298980" y="2708787"/>
                  <a:pt x="312623" y="2720525"/>
                  <a:pt x="328477" y="2728453"/>
                </a:cubicBezTo>
                <a:cubicBezTo>
                  <a:pt x="385679" y="2757053"/>
                  <a:pt x="402103" y="2739003"/>
                  <a:pt x="475961" y="2728453"/>
                </a:cubicBezTo>
                <a:cubicBezTo>
                  <a:pt x="519896" y="2662551"/>
                  <a:pt x="534128" y="2658015"/>
                  <a:pt x="549703" y="2595717"/>
                </a:cubicBezTo>
                <a:cubicBezTo>
                  <a:pt x="555783" y="2571399"/>
                  <a:pt x="579492" y="2542029"/>
                  <a:pt x="564451" y="2521975"/>
                </a:cubicBezTo>
                <a:cubicBezTo>
                  <a:pt x="552289" y="2505759"/>
                  <a:pt x="525122" y="2531807"/>
                  <a:pt x="505457" y="2536723"/>
                </a:cubicBezTo>
                <a:cubicBezTo>
                  <a:pt x="495839" y="2507869"/>
                  <a:pt x="479433" y="2462421"/>
                  <a:pt x="475961" y="2433485"/>
                </a:cubicBezTo>
                <a:cubicBezTo>
                  <a:pt x="432409" y="2070547"/>
                  <a:pt x="481144" y="2227811"/>
                  <a:pt x="431716" y="2079523"/>
                </a:cubicBezTo>
                <a:cubicBezTo>
                  <a:pt x="451380" y="2064775"/>
                  <a:pt x="473328" y="2052659"/>
                  <a:pt x="490709" y="2035278"/>
                </a:cubicBezTo>
                <a:cubicBezTo>
                  <a:pt x="626304" y="1899682"/>
                  <a:pt x="433100" y="2055160"/>
                  <a:pt x="593948" y="1917291"/>
                </a:cubicBezTo>
                <a:cubicBezTo>
                  <a:pt x="690284" y="1834718"/>
                  <a:pt x="720928" y="1807417"/>
                  <a:pt x="815174" y="1755058"/>
                </a:cubicBezTo>
                <a:cubicBezTo>
                  <a:pt x="834393" y="1744381"/>
                  <a:pt x="854503" y="1735394"/>
                  <a:pt x="874167" y="1725562"/>
                </a:cubicBezTo>
                <a:cubicBezTo>
                  <a:pt x="888915" y="1710814"/>
                  <a:pt x="905060" y="1697340"/>
                  <a:pt x="918412" y="1681317"/>
                </a:cubicBezTo>
                <a:cubicBezTo>
                  <a:pt x="929760" y="1667700"/>
                  <a:pt x="935375" y="1649605"/>
                  <a:pt x="947909" y="1637071"/>
                </a:cubicBezTo>
                <a:cubicBezTo>
                  <a:pt x="960443" y="1624537"/>
                  <a:pt x="977406" y="1617407"/>
                  <a:pt x="992154" y="1607575"/>
                </a:cubicBezTo>
                <a:cubicBezTo>
                  <a:pt x="992154" y="1607575"/>
                  <a:pt x="952250" y="1626163"/>
                  <a:pt x="933161" y="1637071"/>
                </a:cubicBezTo>
                <a:cubicBezTo>
                  <a:pt x="853105" y="1682817"/>
                  <a:pt x="925795" y="1654275"/>
                  <a:pt x="844670" y="1681317"/>
                </a:cubicBezTo>
                <a:cubicBezTo>
                  <a:pt x="834838" y="1696065"/>
                  <a:pt x="829015" y="1714489"/>
                  <a:pt x="815174" y="1725562"/>
                </a:cubicBezTo>
                <a:cubicBezTo>
                  <a:pt x="803034" y="1735274"/>
                  <a:pt x="784833" y="1733358"/>
                  <a:pt x="770928" y="1740310"/>
                </a:cubicBezTo>
                <a:cubicBezTo>
                  <a:pt x="755074" y="1748237"/>
                  <a:pt x="741431" y="1759975"/>
                  <a:pt x="726683" y="1769807"/>
                </a:cubicBezTo>
                <a:cubicBezTo>
                  <a:pt x="674048" y="1848762"/>
                  <a:pt x="709721" y="1801517"/>
                  <a:pt x="608696" y="1902542"/>
                </a:cubicBezTo>
                <a:cubicBezTo>
                  <a:pt x="593948" y="1917290"/>
                  <a:pt x="576020" y="1929433"/>
                  <a:pt x="564451" y="1946787"/>
                </a:cubicBezTo>
                <a:cubicBezTo>
                  <a:pt x="554619" y="1961536"/>
                  <a:pt x="546302" y="1977416"/>
                  <a:pt x="534954" y="1991033"/>
                </a:cubicBezTo>
                <a:cubicBezTo>
                  <a:pt x="440318" y="2104597"/>
                  <a:pt x="534451" y="1969665"/>
                  <a:pt x="461212" y="2079523"/>
                </a:cubicBezTo>
                <a:cubicBezTo>
                  <a:pt x="425335" y="2073544"/>
                  <a:pt x="346853" y="2087257"/>
                  <a:pt x="357974" y="2020529"/>
                </a:cubicBezTo>
                <a:cubicBezTo>
                  <a:pt x="360888" y="2003045"/>
                  <a:pt x="377638" y="1991032"/>
                  <a:pt x="387470" y="1976284"/>
                </a:cubicBezTo>
                <a:cubicBezTo>
                  <a:pt x="398753" y="1931153"/>
                  <a:pt x="397766" y="1906996"/>
                  <a:pt x="431716" y="1873046"/>
                </a:cubicBezTo>
                <a:cubicBezTo>
                  <a:pt x="444250" y="1860512"/>
                  <a:pt x="461213" y="1853381"/>
                  <a:pt x="475961" y="1843549"/>
                </a:cubicBezTo>
                <a:cubicBezTo>
                  <a:pt x="480877" y="1828801"/>
                  <a:pt x="482086" y="1812239"/>
                  <a:pt x="490709" y="1799304"/>
                </a:cubicBezTo>
                <a:cubicBezTo>
                  <a:pt x="532228" y="1737024"/>
                  <a:pt x="564838" y="1754673"/>
                  <a:pt x="623445" y="1696065"/>
                </a:cubicBezTo>
                <a:cubicBezTo>
                  <a:pt x="737676" y="1581833"/>
                  <a:pt x="680513" y="1608216"/>
                  <a:pt x="770928" y="1578078"/>
                </a:cubicBezTo>
                <a:cubicBezTo>
                  <a:pt x="785677" y="1563330"/>
                  <a:pt x="801317" y="1549422"/>
                  <a:pt x="815174" y="1533833"/>
                </a:cubicBezTo>
                <a:cubicBezTo>
                  <a:pt x="840683" y="1505135"/>
                  <a:pt x="861766" y="1472492"/>
                  <a:pt x="888916" y="1445342"/>
                </a:cubicBezTo>
                <a:cubicBezTo>
                  <a:pt x="901450" y="1432808"/>
                  <a:pt x="918413" y="1425678"/>
                  <a:pt x="933161" y="1415846"/>
                </a:cubicBezTo>
                <a:cubicBezTo>
                  <a:pt x="947909" y="1396181"/>
                  <a:pt x="963119" y="1376854"/>
                  <a:pt x="977406" y="1356852"/>
                </a:cubicBezTo>
                <a:cubicBezTo>
                  <a:pt x="987709" y="1342428"/>
                  <a:pt x="995555" y="1326224"/>
                  <a:pt x="1006903" y="1312607"/>
                </a:cubicBezTo>
                <a:cubicBezTo>
                  <a:pt x="1020256" y="1296584"/>
                  <a:pt x="1038634" y="1285048"/>
                  <a:pt x="1051148" y="1268362"/>
                </a:cubicBezTo>
                <a:cubicBezTo>
                  <a:pt x="1068347" y="1245429"/>
                  <a:pt x="1080200" y="1218928"/>
                  <a:pt x="1095393" y="1194620"/>
                </a:cubicBezTo>
                <a:cubicBezTo>
                  <a:pt x="1104787" y="1179589"/>
                  <a:pt x="1112356" y="1162909"/>
                  <a:pt x="1124890" y="1150375"/>
                </a:cubicBezTo>
                <a:cubicBezTo>
                  <a:pt x="1137424" y="1137841"/>
                  <a:pt x="1154387" y="1130710"/>
                  <a:pt x="1169135" y="1120878"/>
                </a:cubicBezTo>
                <a:cubicBezTo>
                  <a:pt x="1159303" y="1135626"/>
                  <a:pt x="1150986" y="1151506"/>
                  <a:pt x="1139638" y="1165123"/>
                </a:cubicBezTo>
                <a:cubicBezTo>
                  <a:pt x="1126285" y="1181146"/>
                  <a:pt x="1107516" y="1192396"/>
                  <a:pt x="1095393" y="1209368"/>
                </a:cubicBezTo>
                <a:cubicBezTo>
                  <a:pt x="1066473" y="1249856"/>
                  <a:pt x="1071235" y="1277771"/>
                  <a:pt x="1036399" y="1312607"/>
                </a:cubicBezTo>
                <a:cubicBezTo>
                  <a:pt x="1023865" y="1325141"/>
                  <a:pt x="1006902" y="1332272"/>
                  <a:pt x="992154" y="1342104"/>
                </a:cubicBezTo>
                <a:cubicBezTo>
                  <a:pt x="926961" y="1439893"/>
                  <a:pt x="1003581" y="1331231"/>
                  <a:pt x="918412" y="1430594"/>
                </a:cubicBezTo>
                <a:cubicBezTo>
                  <a:pt x="902415" y="1449257"/>
                  <a:pt x="891548" y="1472206"/>
                  <a:pt x="874167" y="1489587"/>
                </a:cubicBezTo>
                <a:cubicBezTo>
                  <a:pt x="861633" y="1502121"/>
                  <a:pt x="843380" y="1507548"/>
                  <a:pt x="829922" y="1519084"/>
                </a:cubicBezTo>
                <a:cubicBezTo>
                  <a:pt x="808807" y="1537183"/>
                  <a:pt x="792644" y="1560705"/>
                  <a:pt x="770928" y="1578078"/>
                </a:cubicBezTo>
                <a:cubicBezTo>
                  <a:pt x="743246" y="1600224"/>
                  <a:pt x="707505" y="1612004"/>
                  <a:pt x="682438" y="1637071"/>
                </a:cubicBezTo>
                <a:cubicBezTo>
                  <a:pt x="581414" y="1738096"/>
                  <a:pt x="628657" y="1702423"/>
                  <a:pt x="549703" y="1755058"/>
                </a:cubicBezTo>
                <a:cubicBezTo>
                  <a:pt x="480877" y="1858297"/>
                  <a:pt x="520206" y="1823884"/>
                  <a:pt x="446464" y="1873046"/>
                </a:cubicBezTo>
                <a:cubicBezTo>
                  <a:pt x="409394" y="1984258"/>
                  <a:pt x="463712" y="1851486"/>
                  <a:pt x="387470" y="1946787"/>
                </a:cubicBezTo>
                <a:cubicBezTo>
                  <a:pt x="377758" y="1958927"/>
                  <a:pt x="377638" y="1976284"/>
                  <a:pt x="372722" y="1991033"/>
                </a:cubicBezTo>
                <a:cubicBezTo>
                  <a:pt x="245931" y="1906505"/>
                  <a:pt x="406345" y="2007844"/>
                  <a:pt x="284232" y="1946787"/>
                </a:cubicBezTo>
                <a:cubicBezTo>
                  <a:pt x="268378" y="1938860"/>
                  <a:pt x="256184" y="1924490"/>
                  <a:pt x="239987" y="1917291"/>
                </a:cubicBezTo>
                <a:cubicBezTo>
                  <a:pt x="211574" y="1904663"/>
                  <a:pt x="151496" y="1887794"/>
                  <a:pt x="151496" y="1887794"/>
                </a:cubicBezTo>
                <a:cubicBezTo>
                  <a:pt x="151496" y="1887794"/>
                  <a:pt x="178360" y="1913815"/>
                  <a:pt x="195741" y="1917291"/>
                </a:cubicBezTo>
                <a:lnTo>
                  <a:pt x="269483" y="1932039"/>
                </a:lnTo>
                <a:cubicBezTo>
                  <a:pt x="284231" y="1941871"/>
                  <a:pt x="296244" y="1958622"/>
                  <a:pt x="313728" y="1961536"/>
                </a:cubicBezTo>
                <a:cubicBezTo>
                  <a:pt x="403671" y="1976526"/>
                  <a:pt x="376882" y="1798422"/>
                  <a:pt x="372722" y="1784555"/>
                </a:cubicBezTo>
                <a:cubicBezTo>
                  <a:pt x="366897" y="1765140"/>
                  <a:pt x="333143" y="1793480"/>
                  <a:pt x="313728" y="1799304"/>
                </a:cubicBezTo>
                <a:cubicBezTo>
                  <a:pt x="313643" y="1799329"/>
                  <a:pt x="203157" y="1836161"/>
                  <a:pt x="180993" y="1843549"/>
                </a:cubicBezTo>
                <a:lnTo>
                  <a:pt x="136748" y="1858297"/>
                </a:lnTo>
                <a:cubicBezTo>
                  <a:pt x="122000" y="1853381"/>
                  <a:pt x="104642" y="1853260"/>
                  <a:pt x="92503" y="1843549"/>
                </a:cubicBezTo>
                <a:cubicBezTo>
                  <a:pt x="48181" y="1808091"/>
                  <a:pt x="56771" y="1742893"/>
                  <a:pt x="48257" y="1696065"/>
                </a:cubicBezTo>
                <a:cubicBezTo>
                  <a:pt x="40849" y="1655321"/>
                  <a:pt x="31398" y="1630737"/>
                  <a:pt x="18761" y="1592826"/>
                </a:cubicBezTo>
                <a:cubicBezTo>
                  <a:pt x="33509" y="1582994"/>
                  <a:pt x="45810" y="1567628"/>
                  <a:pt x="63006" y="1563329"/>
                </a:cubicBezTo>
                <a:cubicBezTo>
                  <a:pt x="175908" y="1535103"/>
                  <a:pt x="165830" y="1538611"/>
                  <a:pt x="239987" y="1563329"/>
                </a:cubicBezTo>
                <a:cubicBezTo>
                  <a:pt x="279314" y="1681316"/>
                  <a:pt x="220323" y="1543667"/>
                  <a:pt x="298980" y="1622323"/>
                </a:cubicBezTo>
                <a:cubicBezTo>
                  <a:pt x="324048" y="1647390"/>
                  <a:pt x="357974" y="1710813"/>
                  <a:pt x="357974" y="1710813"/>
                </a:cubicBezTo>
                <a:cubicBezTo>
                  <a:pt x="362890" y="1725561"/>
                  <a:pt x="372722" y="1770604"/>
                  <a:pt x="372722" y="1755058"/>
                </a:cubicBezTo>
                <a:cubicBezTo>
                  <a:pt x="372722" y="1695860"/>
                  <a:pt x="381702" y="1632312"/>
                  <a:pt x="357974" y="1578078"/>
                </a:cubicBezTo>
                <a:cubicBezTo>
                  <a:pt x="343765" y="1545599"/>
                  <a:pt x="298980" y="1538749"/>
                  <a:pt x="269483" y="1519084"/>
                </a:cubicBezTo>
                <a:lnTo>
                  <a:pt x="225238" y="1489587"/>
                </a:lnTo>
                <a:cubicBezTo>
                  <a:pt x="156413" y="1386348"/>
                  <a:pt x="195742" y="1420761"/>
                  <a:pt x="121999" y="1371600"/>
                </a:cubicBezTo>
                <a:cubicBezTo>
                  <a:pt x="112167" y="1356852"/>
                  <a:pt x="105037" y="1339889"/>
                  <a:pt x="92503" y="1327355"/>
                </a:cubicBezTo>
                <a:cubicBezTo>
                  <a:pt x="58553" y="1293405"/>
                  <a:pt x="0" y="1285793"/>
                  <a:pt x="107251" y="1312607"/>
                </a:cubicBezTo>
                <a:cubicBezTo>
                  <a:pt x="217109" y="1385846"/>
                  <a:pt x="82177" y="1291713"/>
                  <a:pt x="195741" y="1386349"/>
                </a:cubicBezTo>
                <a:cubicBezTo>
                  <a:pt x="209358" y="1397697"/>
                  <a:pt x="225238" y="1406014"/>
                  <a:pt x="239987" y="1415846"/>
                </a:cubicBezTo>
                <a:cubicBezTo>
                  <a:pt x="318643" y="1533833"/>
                  <a:pt x="215407" y="1391266"/>
                  <a:pt x="313728" y="1489587"/>
                </a:cubicBezTo>
                <a:cubicBezTo>
                  <a:pt x="384917" y="1560776"/>
                  <a:pt x="305296" y="1514869"/>
                  <a:pt x="372722" y="1548581"/>
                </a:cubicBezTo>
              </a:path>
            </a:pathLst>
          </a:custGeom>
          <a:noFill/>
          <a:ln w="9528">
            <a:solidFill>
              <a:srgbClr val="95373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3081" name="Freeform 7"/>
          <p:cNvSpPr>
            <a:spLocks/>
          </p:cNvSpPr>
          <p:nvPr/>
        </p:nvSpPr>
        <p:spPr bwMode="auto">
          <a:xfrm>
            <a:off x="7945315" y="1427956"/>
            <a:ext cx="1625600" cy="2971800"/>
          </a:xfrm>
          <a:custGeom>
            <a:avLst/>
            <a:gdLst>
              <a:gd name="T0" fmla="*/ 490487 w 1626335"/>
              <a:gd name="T1" fmla="*/ 237596 h 3320455"/>
              <a:gd name="T2" fmla="*/ 254620 w 1626335"/>
              <a:gd name="T3" fmla="*/ 580790 h 3320455"/>
              <a:gd name="T4" fmla="*/ 475746 w 1626335"/>
              <a:gd name="T5" fmla="*/ 871186 h 3320455"/>
              <a:gd name="T6" fmla="*/ 490487 w 1626335"/>
              <a:gd name="T7" fmla="*/ 461993 h 3320455"/>
              <a:gd name="T8" fmla="*/ 873772 w 1626335"/>
              <a:gd name="T9" fmla="*/ 541191 h 3320455"/>
              <a:gd name="T10" fmla="*/ 578937 w 1626335"/>
              <a:gd name="T11" fmla="*/ 316795 h 3320455"/>
              <a:gd name="T12" fmla="*/ 770580 w 1626335"/>
              <a:gd name="T13" fmla="*/ 65999 h 3320455"/>
              <a:gd name="T14" fmla="*/ 505229 w 1626335"/>
              <a:gd name="T15" fmla="*/ 158398 h 3320455"/>
              <a:gd name="T16" fmla="*/ 254620 w 1626335"/>
              <a:gd name="T17" fmla="*/ 197997 h 3320455"/>
              <a:gd name="T18" fmla="*/ 107203 w 1626335"/>
              <a:gd name="T19" fmla="*/ 329995 h 3320455"/>
              <a:gd name="T20" fmla="*/ 402037 w 1626335"/>
              <a:gd name="T21" fmla="*/ 461993 h 3320455"/>
              <a:gd name="T22" fmla="*/ 608421 w 1626335"/>
              <a:gd name="T23" fmla="*/ 646789 h 3320455"/>
              <a:gd name="T24" fmla="*/ 505229 w 1626335"/>
              <a:gd name="T25" fmla="*/ 1161580 h 3320455"/>
              <a:gd name="T26" fmla="*/ 357812 w 1626335"/>
              <a:gd name="T27" fmla="*/ 1531174 h 3320455"/>
              <a:gd name="T28" fmla="*/ 490487 w 1626335"/>
              <a:gd name="T29" fmla="*/ 2085566 h 3320455"/>
              <a:gd name="T30" fmla="*/ 800063 w 1626335"/>
              <a:gd name="T31" fmla="*/ 2336360 h 3320455"/>
              <a:gd name="T32" fmla="*/ 1374990 w 1626335"/>
              <a:gd name="T33" fmla="*/ 2428760 h 3320455"/>
              <a:gd name="T34" fmla="*/ 1625600 w 1626335"/>
              <a:gd name="T35" fmla="*/ 2692754 h 3320455"/>
              <a:gd name="T36" fmla="*/ 829547 w 1626335"/>
              <a:gd name="T37" fmla="*/ 2587157 h 3320455"/>
              <a:gd name="T38" fmla="*/ 1374990 w 1626335"/>
              <a:gd name="T39" fmla="*/ 2587157 h 3320455"/>
              <a:gd name="T40" fmla="*/ 976964 w 1626335"/>
              <a:gd name="T41" fmla="*/ 2798353 h 3320455"/>
              <a:gd name="T42" fmla="*/ 829547 w 1626335"/>
              <a:gd name="T43" fmla="*/ 2613556 h 3320455"/>
              <a:gd name="T44" fmla="*/ 1330765 w 1626335"/>
              <a:gd name="T45" fmla="*/ 2547557 h 3320455"/>
              <a:gd name="T46" fmla="*/ 1566633 w 1626335"/>
              <a:gd name="T47" fmla="*/ 2666355 h 3320455"/>
              <a:gd name="T48" fmla="*/ 1139123 w 1626335"/>
              <a:gd name="T49" fmla="*/ 2402359 h 3320455"/>
              <a:gd name="T50" fmla="*/ 726355 w 1626335"/>
              <a:gd name="T51" fmla="*/ 2547557 h 3320455"/>
              <a:gd name="T52" fmla="*/ 519971 w 1626335"/>
              <a:gd name="T53" fmla="*/ 2837953 h 3320455"/>
              <a:gd name="T54" fmla="*/ 564196 w 1626335"/>
              <a:gd name="T55" fmla="*/ 2864352 h 3320455"/>
              <a:gd name="T56" fmla="*/ 741097 w 1626335"/>
              <a:gd name="T57" fmla="*/ 2573957 h 3320455"/>
              <a:gd name="T58" fmla="*/ 667388 w 1626335"/>
              <a:gd name="T59" fmla="*/ 2415559 h 3320455"/>
              <a:gd name="T60" fmla="*/ 239879 w 1626335"/>
              <a:gd name="T61" fmla="*/ 2560756 h 3320455"/>
              <a:gd name="T62" fmla="*/ 652646 w 1626335"/>
              <a:gd name="T63" fmla="*/ 2455159 h 3320455"/>
              <a:gd name="T64" fmla="*/ 667388 w 1626335"/>
              <a:gd name="T65" fmla="*/ 2270362 h 3320455"/>
              <a:gd name="T66" fmla="*/ 180911 w 1626335"/>
              <a:gd name="T67" fmla="*/ 2164764 h 3320455"/>
              <a:gd name="T68" fmla="*/ 549455 w 1626335"/>
              <a:gd name="T69" fmla="*/ 2375961 h 3320455"/>
              <a:gd name="T70" fmla="*/ 136686 w 1626335"/>
              <a:gd name="T71" fmla="*/ 2336360 h 3320455"/>
              <a:gd name="T72" fmla="*/ 549455 w 1626335"/>
              <a:gd name="T73" fmla="*/ 2323161 h 3320455"/>
              <a:gd name="T74" fmla="*/ 490487 w 1626335"/>
              <a:gd name="T75" fmla="*/ 1821569 h 3320455"/>
              <a:gd name="T76" fmla="*/ 947481 w 1626335"/>
              <a:gd name="T77" fmla="*/ 1465175 h 3320455"/>
              <a:gd name="T78" fmla="*/ 770580 w 1626335"/>
              <a:gd name="T79" fmla="*/ 1557574 h 3320455"/>
              <a:gd name="T80" fmla="*/ 461004 w 1626335"/>
              <a:gd name="T81" fmla="*/ 1861169 h 3320455"/>
              <a:gd name="T82" fmla="*/ 490487 w 1626335"/>
              <a:gd name="T83" fmla="*/ 1610373 h 3320455"/>
              <a:gd name="T84" fmla="*/ 932739 w 1626335"/>
              <a:gd name="T85" fmla="*/ 1267179 h 3320455"/>
              <a:gd name="T86" fmla="*/ 1124382 w 1626335"/>
              <a:gd name="T87" fmla="*/ 1029583 h 3320455"/>
              <a:gd name="T88" fmla="*/ 991706 w 1626335"/>
              <a:gd name="T89" fmla="*/ 1201180 h 3320455"/>
              <a:gd name="T90" fmla="*/ 682130 w 1626335"/>
              <a:gd name="T91" fmla="*/ 1465175 h 3320455"/>
              <a:gd name="T92" fmla="*/ 284104 w 1626335"/>
              <a:gd name="T93" fmla="*/ 1742370 h 3320455"/>
              <a:gd name="T94" fmla="*/ 313586 w 1626335"/>
              <a:gd name="T95" fmla="*/ 1755570 h 3320455"/>
              <a:gd name="T96" fmla="*/ 92461 w 1626335"/>
              <a:gd name="T97" fmla="*/ 1649972 h 3320455"/>
              <a:gd name="T98" fmla="*/ 298845 w 1626335"/>
              <a:gd name="T99" fmla="*/ 1451976 h 3320455"/>
              <a:gd name="T100" fmla="*/ 225136 w 1626335"/>
              <a:gd name="T101" fmla="*/ 1333177 h 3320455"/>
              <a:gd name="T102" fmla="*/ 239879 w 1626335"/>
              <a:gd name="T103" fmla="*/ 1267179 h 332045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26335"/>
              <a:gd name="T157" fmla="*/ 0 h 3320455"/>
              <a:gd name="T158" fmla="*/ 1626335 w 1626335"/>
              <a:gd name="T159" fmla="*/ 3320455 h 332045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26335" h="3320455">
                <a:moveTo>
                  <a:pt x="402219" y="530942"/>
                </a:moveTo>
                <a:cubicBezTo>
                  <a:pt x="364481" y="417730"/>
                  <a:pt x="363393" y="456887"/>
                  <a:pt x="387470" y="324465"/>
                </a:cubicBezTo>
                <a:cubicBezTo>
                  <a:pt x="390251" y="309170"/>
                  <a:pt x="392507" y="292359"/>
                  <a:pt x="402219" y="280220"/>
                </a:cubicBezTo>
                <a:cubicBezTo>
                  <a:pt x="413292" y="266379"/>
                  <a:pt x="431716" y="260555"/>
                  <a:pt x="446464" y="250723"/>
                </a:cubicBezTo>
                <a:cubicBezTo>
                  <a:pt x="461212" y="255639"/>
                  <a:pt x="477774" y="256848"/>
                  <a:pt x="490709" y="265471"/>
                </a:cubicBezTo>
                <a:cubicBezTo>
                  <a:pt x="563188" y="313791"/>
                  <a:pt x="537146" y="334537"/>
                  <a:pt x="520206" y="427704"/>
                </a:cubicBezTo>
                <a:cubicBezTo>
                  <a:pt x="517425" y="442999"/>
                  <a:pt x="518107" y="462913"/>
                  <a:pt x="505457" y="471949"/>
                </a:cubicBezTo>
                <a:cubicBezTo>
                  <a:pt x="464966" y="500871"/>
                  <a:pt x="357211" y="509982"/>
                  <a:pt x="313728" y="516194"/>
                </a:cubicBezTo>
                <a:cubicBezTo>
                  <a:pt x="303896" y="530942"/>
                  <a:pt x="291431" y="544242"/>
                  <a:pt x="284232" y="560439"/>
                </a:cubicBezTo>
                <a:cubicBezTo>
                  <a:pt x="271604" y="588851"/>
                  <a:pt x="254735" y="648929"/>
                  <a:pt x="254735" y="648929"/>
                </a:cubicBezTo>
                <a:cubicBezTo>
                  <a:pt x="259651" y="663678"/>
                  <a:pt x="265212" y="678227"/>
                  <a:pt x="269483" y="693175"/>
                </a:cubicBezTo>
                <a:cubicBezTo>
                  <a:pt x="285204" y="748199"/>
                  <a:pt x="283821" y="772078"/>
                  <a:pt x="313728" y="825910"/>
                </a:cubicBezTo>
                <a:cubicBezTo>
                  <a:pt x="325666" y="847398"/>
                  <a:pt x="343687" y="864902"/>
                  <a:pt x="357974" y="884904"/>
                </a:cubicBezTo>
                <a:cubicBezTo>
                  <a:pt x="368277" y="899328"/>
                  <a:pt x="374936" y="916615"/>
                  <a:pt x="387470" y="929149"/>
                </a:cubicBezTo>
                <a:cubicBezTo>
                  <a:pt x="416060" y="957739"/>
                  <a:pt x="439975" y="961399"/>
                  <a:pt x="475961" y="973394"/>
                </a:cubicBezTo>
                <a:cubicBezTo>
                  <a:pt x="490709" y="968478"/>
                  <a:pt x="509213" y="969639"/>
                  <a:pt x="520206" y="958646"/>
                </a:cubicBezTo>
                <a:cubicBezTo>
                  <a:pt x="545273" y="933578"/>
                  <a:pt x="579199" y="870155"/>
                  <a:pt x="579199" y="870155"/>
                </a:cubicBezTo>
                <a:cubicBezTo>
                  <a:pt x="572097" y="799135"/>
                  <a:pt x="568995" y="719667"/>
                  <a:pt x="549703" y="648929"/>
                </a:cubicBezTo>
                <a:cubicBezTo>
                  <a:pt x="541522" y="618932"/>
                  <a:pt x="537453" y="586309"/>
                  <a:pt x="520206" y="560439"/>
                </a:cubicBezTo>
                <a:lnTo>
                  <a:pt x="490709" y="516194"/>
                </a:lnTo>
                <a:cubicBezTo>
                  <a:pt x="505490" y="560539"/>
                  <a:pt x="503186" y="566563"/>
                  <a:pt x="534954" y="604684"/>
                </a:cubicBezTo>
                <a:cubicBezTo>
                  <a:pt x="548307" y="620707"/>
                  <a:pt x="565847" y="632906"/>
                  <a:pt x="579199" y="648929"/>
                </a:cubicBezTo>
                <a:cubicBezTo>
                  <a:pt x="630515" y="710509"/>
                  <a:pt x="580307" y="683712"/>
                  <a:pt x="652941" y="707923"/>
                </a:cubicBezTo>
                <a:cubicBezTo>
                  <a:pt x="793280" y="696228"/>
                  <a:pt x="813346" y="741076"/>
                  <a:pt x="859419" y="648929"/>
                </a:cubicBezTo>
                <a:cubicBezTo>
                  <a:pt x="866371" y="635024"/>
                  <a:pt x="869251" y="619432"/>
                  <a:pt x="874167" y="604684"/>
                </a:cubicBezTo>
                <a:cubicBezTo>
                  <a:pt x="869493" y="562614"/>
                  <a:pt x="869380" y="477124"/>
                  <a:pt x="844670" y="427704"/>
                </a:cubicBezTo>
                <a:cubicBezTo>
                  <a:pt x="836743" y="411850"/>
                  <a:pt x="827708" y="395992"/>
                  <a:pt x="815174" y="383458"/>
                </a:cubicBezTo>
                <a:cubicBezTo>
                  <a:pt x="802640" y="370924"/>
                  <a:pt x="786782" y="361889"/>
                  <a:pt x="770928" y="353962"/>
                </a:cubicBezTo>
                <a:cubicBezTo>
                  <a:pt x="757023" y="347010"/>
                  <a:pt x="741431" y="344129"/>
                  <a:pt x="726683" y="339213"/>
                </a:cubicBezTo>
                <a:cubicBezTo>
                  <a:pt x="677522" y="344129"/>
                  <a:pt x="626705" y="340389"/>
                  <a:pt x="579199" y="353962"/>
                </a:cubicBezTo>
                <a:cubicBezTo>
                  <a:pt x="564251" y="358233"/>
                  <a:pt x="607899" y="368710"/>
                  <a:pt x="623445" y="368710"/>
                </a:cubicBezTo>
                <a:cubicBezTo>
                  <a:pt x="638991" y="368710"/>
                  <a:pt x="652942" y="358878"/>
                  <a:pt x="667690" y="353962"/>
                </a:cubicBezTo>
                <a:cubicBezTo>
                  <a:pt x="700308" y="321344"/>
                  <a:pt x="720899" y="306538"/>
                  <a:pt x="741432" y="265471"/>
                </a:cubicBezTo>
                <a:cubicBezTo>
                  <a:pt x="802490" y="143354"/>
                  <a:pt x="701146" y="303777"/>
                  <a:pt x="785677" y="176981"/>
                </a:cubicBezTo>
                <a:cubicBezTo>
                  <a:pt x="780761" y="142568"/>
                  <a:pt x="785046" y="105508"/>
                  <a:pt x="770928" y="73742"/>
                </a:cubicBezTo>
                <a:cubicBezTo>
                  <a:pt x="763729" y="57545"/>
                  <a:pt x="740300" y="55593"/>
                  <a:pt x="726683" y="44246"/>
                </a:cubicBezTo>
                <a:cubicBezTo>
                  <a:pt x="710660" y="30893"/>
                  <a:pt x="697186" y="14749"/>
                  <a:pt x="682438" y="0"/>
                </a:cubicBezTo>
                <a:cubicBezTo>
                  <a:pt x="652402" y="5006"/>
                  <a:pt x="573817" y="5664"/>
                  <a:pt x="549703" y="44246"/>
                </a:cubicBezTo>
                <a:cubicBezTo>
                  <a:pt x="533224" y="70612"/>
                  <a:pt x="530038" y="103239"/>
                  <a:pt x="520206" y="132736"/>
                </a:cubicBezTo>
                <a:lnTo>
                  <a:pt x="505457" y="176981"/>
                </a:lnTo>
                <a:cubicBezTo>
                  <a:pt x="468388" y="65770"/>
                  <a:pt x="518392" y="202851"/>
                  <a:pt x="461212" y="88491"/>
                </a:cubicBezTo>
                <a:cubicBezTo>
                  <a:pt x="454260" y="74586"/>
                  <a:pt x="456175" y="56385"/>
                  <a:pt x="446464" y="44246"/>
                </a:cubicBezTo>
                <a:cubicBezTo>
                  <a:pt x="425672" y="18255"/>
                  <a:pt x="387120" y="9716"/>
                  <a:pt x="357974" y="0"/>
                </a:cubicBezTo>
                <a:cubicBezTo>
                  <a:pt x="333393" y="4916"/>
                  <a:pt x="306653" y="3538"/>
                  <a:pt x="284232" y="14749"/>
                </a:cubicBezTo>
                <a:cubicBezTo>
                  <a:pt x="203779" y="54976"/>
                  <a:pt x="232402" y="148644"/>
                  <a:pt x="254735" y="221226"/>
                </a:cubicBezTo>
                <a:cubicBezTo>
                  <a:pt x="263223" y="248812"/>
                  <a:pt x="341961" y="261468"/>
                  <a:pt x="357974" y="265471"/>
                </a:cubicBezTo>
                <a:cubicBezTo>
                  <a:pt x="239983" y="304802"/>
                  <a:pt x="387472" y="265471"/>
                  <a:pt x="269483" y="265471"/>
                </a:cubicBezTo>
                <a:cubicBezTo>
                  <a:pt x="234721" y="265471"/>
                  <a:pt x="200658" y="275304"/>
                  <a:pt x="166245" y="280220"/>
                </a:cubicBezTo>
                <a:cubicBezTo>
                  <a:pt x="151496" y="294968"/>
                  <a:pt x="133569" y="307111"/>
                  <a:pt x="121999" y="324465"/>
                </a:cubicBezTo>
                <a:cubicBezTo>
                  <a:pt x="113376" y="337400"/>
                  <a:pt x="114203" y="354805"/>
                  <a:pt x="107251" y="368710"/>
                </a:cubicBezTo>
                <a:cubicBezTo>
                  <a:pt x="99324" y="384564"/>
                  <a:pt x="87586" y="398207"/>
                  <a:pt x="77754" y="412955"/>
                </a:cubicBezTo>
                <a:cubicBezTo>
                  <a:pt x="89749" y="448937"/>
                  <a:pt x="93412" y="472859"/>
                  <a:pt x="121999" y="501446"/>
                </a:cubicBezTo>
                <a:cubicBezTo>
                  <a:pt x="134533" y="513980"/>
                  <a:pt x="149049" y="526643"/>
                  <a:pt x="166245" y="530942"/>
                </a:cubicBezTo>
                <a:cubicBezTo>
                  <a:pt x="209433" y="541739"/>
                  <a:pt x="254735" y="540775"/>
                  <a:pt x="298980" y="545691"/>
                </a:cubicBezTo>
                <a:cubicBezTo>
                  <a:pt x="317877" y="540967"/>
                  <a:pt x="381064" y="526771"/>
                  <a:pt x="402219" y="516194"/>
                </a:cubicBezTo>
                <a:cubicBezTo>
                  <a:pt x="418073" y="508267"/>
                  <a:pt x="431716" y="496529"/>
                  <a:pt x="446464" y="486697"/>
                </a:cubicBezTo>
                <a:cubicBezTo>
                  <a:pt x="521547" y="511726"/>
                  <a:pt x="469703" y="481334"/>
                  <a:pt x="505457" y="545691"/>
                </a:cubicBezTo>
                <a:cubicBezTo>
                  <a:pt x="522673" y="576680"/>
                  <a:pt x="564451" y="634181"/>
                  <a:pt x="564451" y="634181"/>
                </a:cubicBezTo>
                <a:cubicBezTo>
                  <a:pt x="569367" y="648929"/>
                  <a:pt x="572247" y="664521"/>
                  <a:pt x="579199" y="678426"/>
                </a:cubicBezTo>
                <a:cubicBezTo>
                  <a:pt x="587126" y="694280"/>
                  <a:pt x="601497" y="706473"/>
                  <a:pt x="608696" y="722671"/>
                </a:cubicBezTo>
                <a:cubicBezTo>
                  <a:pt x="621324" y="751084"/>
                  <a:pt x="638193" y="811162"/>
                  <a:pt x="638193" y="811162"/>
                </a:cubicBezTo>
                <a:cubicBezTo>
                  <a:pt x="620351" y="989584"/>
                  <a:pt x="639069" y="911775"/>
                  <a:pt x="593948" y="1047136"/>
                </a:cubicBezTo>
                <a:cubicBezTo>
                  <a:pt x="573102" y="1151361"/>
                  <a:pt x="587125" y="1097103"/>
                  <a:pt x="549703" y="1209368"/>
                </a:cubicBezTo>
                <a:cubicBezTo>
                  <a:pt x="544787" y="1224116"/>
                  <a:pt x="543578" y="1240678"/>
                  <a:pt x="534954" y="1253613"/>
                </a:cubicBezTo>
                <a:lnTo>
                  <a:pt x="505457" y="1297858"/>
                </a:lnTo>
                <a:cubicBezTo>
                  <a:pt x="500541" y="1312607"/>
                  <a:pt x="498259" y="1328514"/>
                  <a:pt x="490709" y="1342104"/>
                </a:cubicBezTo>
                <a:cubicBezTo>
                  <a:pt x="473493" y="1373093"/>
                  <a:pt x="442927" y="1396963"/>
                  <a:pt x="431716" y="1430594"/>
                </a:cubicBezTo>
                <a:cubicBezTo>
                  <a:pt x="396353" y="1536678"/>
                  <a:pt x="439257" y="1404201"/>
                  <a:pt x="402219" y="1533833"/>
                </a:cubicBezTo>
                <a:cubicBezTo>
                  <a:pt x="397948" y="1548781"/>
                  <a:pt x="391741" y="1563130"/>
                  <a:pt x="387470" y="1578078"/>
                </a:cubicBezTo>
                <a:cubicBezTo>
                  <a:pt x="373586" y="1626672"/>
                  <a:pt x="368110" y="1660131"/>
                  <a:pt x="357974" y="1710813"/>
                </a:cubicBezTo>
                <a:cubicBezTo>
                  <a:pt x="362890" y="1814052"/>
                  <a:pt x="354233" y="1918840"/>
                  <a:pt x="372722" y="2020529"/>
                </a:cubicBezTo>
                <a:cubicBezTo>
                  <a:pt x="375503" y="2035824"/>
                  <a:pt x="405974" y="2024285"/>
                  <a:pt x="416967" y="2035278"/>
                </a:cubicBezTo>
                <a:cubicBezTo>
                  <a:pt x="427960" y="2046271"/>
                  <a:pt x="426800" y="2064775"/>
                  <a:pt x="431716" y="2079523"/>
                </a:cubicBezTo>
                <a:cubicBezTo>
                  <a:pt x="435484" y="2120969"/>
                  <a:pt x="432840" y="2229255"/>
                  <a:pt x="461212" y="2286001"/>
                </a:cubicBezTo>
                <a:cubicBezTo>
                  <a:pt x="469139" y="2301855"/>
                  <a:pt x="480877" y="2315497"/>
                  <a:pt x="490709" y="2330247"/>
                </a:cubicBezTo>
                <a:cubicBezTo>
                  <a:pt x="519421" y="2416385"/>
                  <a:pt x="482991" y="2337275"/>
                  <a:pt x="549703" y="2403987"/>
                </a:cubicBezTo>
                <a:cubicBezTo>
                  <a:pt x="634926" y="2489211"/>
                  <a:pt x="514705" y="2407903"/>
                  <a:pt x="623445" y="2492479"/>
                </a:cubicBezTo>
                <a:cubicBezTo>
                  <a:pt x="651428" y="2514243"/>
                  <a:pt x="682438" y="2531807"/>
                  <a:pt x="711935" y="2551471"/>
                </a:cubicBezTo>
                <a:lnTo>
                  <a:pt x="756180" y="2580969"/>
                </a:lnTo>
                <a:cubicBezTo>
                  <a:pt x="770928" y="2590801"/>
                  <a:pt x="783229" y="2606167"/>
                  <a:pt x="800425" y="2610465"/>
                </a:cubicBezTo>
                <a:lnTo>
                  <a:pt x="859419" y="2625213"/>
                </a:lnTo>
                <a:cubicBezTo>
                  <a:pt x="879083" y="2635045"/>
                  <a:pt x="897826" y="2646991"/>
                  <a:pt x="918412" y="2654711"/>
                </a:cubicBezTo>
                <a:cubicBezTo>
                  <a:pt x="937391" y="2661827"/>
                  <a:pt x="957916" y="2663889"/>
                  <a:pt x="977406" y="2669459"/>
                </a:cubicBezTo>
                <a:cubicBezTo>
                  <a:pt x="992354" y="2673729"/>
                  <a:pt x="1006903" y="2679291"/>
                  <a:pt x="1021651" y="2684207"/>
                </a:cubicBezTo>
                <a:cubicBezTo>
                  <a:pt x="1285421" y="2672739"/>
                  <a:pt x="1337572" y="2561545"/>
                  <a:pt x="1375612" y="2713705"/>
                </a:cubicBezTo>
                <a:cubicBezTo>
                  <a:pt x="1381692" y="2738023"/>
                  <a:pt x="1384281" y="2763127"/>
                  <a:pt x="1390361" y="2787447"/>
                </a:cubicBezTo>
                <a:cubicBezTo>
                  <a:pt x="1394132" y="2802529"/>
                  <a:pt x="1397396" y="2818193"/>
                  <a:pt x="1405109" y="2831691"/>
                </a:cubicBezTo>
                <a:cubicBezTo>
                  <a:pt x="1417304" y="2853033"/>
                  <a:pt x="1433357" y="2872021"/>
                  <a:pt x="1449354" y="2890685"/>
                </a:cubicBezTo>
                <a:cubicBezTo>
                  <a:pt x="1473819" y="2919227"/>
                  <a:pt x="1503707" y="2947357"/>
                  <a:pt x="1537845" y="2964427"/>
                </a:cubicBezTo>
                <a:cubicBezTo>
                  <a:pt x="1548754" y="2969881"/>
                  <a:pt x="1626335" y="2987541"/>
                  <a:pt x="1626335" y="3008671"/>
                </a:cubicBezTo>
                <a:cubicBezTo>
                  <a:pt x="1626335" y="3024217"/>
                  <a:pt x="1596838" y="2998839"/>
                  <a:pt x="1582090" y="2993923"/>
                </a:cubicBezTo>
                <a:cubicBezTo>
                  <a:pt x="1355948" y="2998839"/>
                  <a:pt x="1129859" y="3008671"/>
                  <a:pt x="903664" y="3008671"/>
                </a:cubicBezTo>
                <a:cubicBezTo>
                  <a:pt x="834663" y="3008671"/>
                  <a:pt x="762034" y="3017503"/>
                  <a:pt x="697187" y="2993923"/>
                </a:cubicBezTo>
                <a:cubicBezTo>
                  <a:pt x="677585" y="2986795"/>
                  <a:pt x="724968" y="2962483"/>
                  <a:pt x="741432" y="2949679"/>
                </a:cubicBezTo>
                <a:cubicBezTo>
                  <a:pt x="769415" y="2927913"/>
                  <a:pt x="800425" y="2910349"/>
                  <a:pt x="829922" y="2890685"/>
                </a:cubicBezTo>
                <a:cubicBezTo>
                  <a:pt x="844670" y="2880853"/>
                  <a:pt x="857351" y="2866793"/>
                  <a:pt x="874167" y="2861187"/>
                </a:cubicBezTo>
                <a:lnTo>
                  <a:pt x="918412" y="2846439"/>
                </a:lnTo>
                <a:cubicBezTo>
                  <a:pt x="933160" y="2836607"/>
                  <a:pt x="946803" y="2824869"/>
                  <a:pt x="962657" y="2816943"/>
                </a:cubicBezTo>
                <a:cubicBezTo>
                  <a:pt x="1058585" y="2768979"/>
                  <a:pt x="1255510" y="2814625"/>
                  <a:pt x="1301870" y="2816943"/>
                </a:cubicBezTo>
                <a:cubicBezTo>
                  <a:pt x="1382988" y="2871021"/>
                  <a:pt x="1314161" y="2816943"/>
                  <a:pt x="1375612" y="2890685"/>
                </a:cubicBezTo>
                <a:cubicBezTo>
                  <a:pt x="1470245" y="3004245"/>
                  <a:pt x="1376117" y="2869319"/>
                  <a:pt x="1449354" y="2979175"/>
                </a:cubicBezTo>
                <a:cubicBezTo>
                  <a:pt x="1423396" y="3057051"/>
                  <a:pt x="1447541" y="3014797"/>
                  <a:pt x="1346116" y="3082413"/>
                </a:cubicBezTo>
                <a:lnTo>
                  <a:pt x="1301870" y="3111911"/>
                </a:lnTo>
                <a:lnTo>
                  <a:pt x="1257625" y="3141407"/>
                </a:lnTo>
                <a:cubicBezTo>
                  <a:pt x="1164219" y="3136491"/>
                  <a:pt x="1070557" y="3135127"/>
                  <a:pt x="977406" y="3126659"/>
                </a:cubicBezTo>
                <a:cubicBezTo>
                  <a:pt x="932095" y="3122539"/>
                  <a:pt x="928138" y="3102025"/>
                  <a:pt x="888916" y="3082413"/>
                </a:cubicBezTo>
                <a:cubicBezTo>
                  <a:pt x="875011" y="3075461"/>
                  <a:pt x="859419" y="3072581"/>
                  <a:pt x="844670" y="3067665"/>
                </a:cubicBezTo>
                <a:cubicBezTo>
                  <a:pt x="834838" y="3052917"/>
                  <a:pt x="829015" y="3034493"/>
                  <a:pt x="815174" y="3023421"/>
                </a:cubicBezTo>
                <a:cubicBezTo>
                  <a:pt x="713407" y="2942007"/>
                  <a:pt x="825962" y="3091225"/>
                  <a:pt x="741432" y="2964427"/>
                </a:cubicBezTo>
                <a:cubicBezTo>
                  <a:pt x="777419" y="2952431"/>
                  <a:pt x="801331" y="2948773"/>
                  <a:pt x="829922" y="2920181"/>
                </a:cubicBezTo>
                <a:cubicBezTo>
                  <a:pt x="842456" y="2907647"/>
                  <a:pt x="844388" y="2885331"/>
                  <a:pt x="859419" y="2875937"/>
                </a:cubicBezTo>
                <a:cubicBezTo>
                  <a:pt x="885785" y="2859457"/>
                  <a:pt x="917421" y="2852537"/>
                  <a:pt x="947909" y="2846439"/>
                </a:cubicBezTo>
                <a:cubicBezTo>
                  <a:pt x="1055738" y="2824875"/>
                  <a:pt x="996836" y="2835237"/>
                  <a:pt x="1124890" y="2816943"/>
                </a:cubicBezTo>
                <a:cubicBezTo>
                  <a:pt x="1178967" y="2821859"/>
                  <a:pt x="1233367" y="2824013"/>
                  <a:pt x="1287122" y="2831691"/>
                </a:cubicBezTo>
                <a:cubicBezTo>
                  <a:pt x="1302512" y="2833891"/>
                  <a:pt x="1320374" y="2835447"/>
                  <a:pt x="1331367" y="2846439"/>
                </a:cubicBezTo>
                <a:cubicBezTo>
                  <a:pt x="1383311" y="2898383"/>
                  <a:pt x="1278240" y="2936887"/>
                  <a:pt x="1405109" y="2979175"/>
                </a:cubicBezTo>
                <a:cubicBezTo>
                  <a:pt x="1511213" y="3014543"/>
                  <a:pt x="1378689" y="2971625"/>
                  <a:pt x="1508348" y="3008671"/>
                </a:cubicBezTo>
                <a:cubicBezTo>
                  <a:pt x="1523296" y="3012943"/>
                  <a:pt x="1537845" y="3018505"/>
                  <a:pt x="1552593" y="3023421"/>
                </a:cubicBezTo>
                <a:cubicBezTo>
                  <a:pt x="1572258" y="3018505"/>
                  <a:pt x="1605177" y="3027901"/>
                  <a:pt x="1611587" y="3008671"/>
                </a:cubicBezTo>
                <a:cubicBezTo>
                  <a:pt x="1617192" y="2991855"/>
                  <a:pt x="1579013" y="2992515"/>
                  <a:pt x="1567341" y="2979175"/>
                </a:cubicBezTo>
                <a:cubicBezTo>
                  <a:pt x="1446891" y="2841519"/>
                  <a:pt x="1563657" y="2927557"/>
                  <a:pt x="1464103" y="2861187"/>
                </a:cubicBezTo>
                <a:cubicBezTo>
                  <a:pt x="1444438" y="2831691"/>
                  <a:pt x="1412061" y="2807459"/>
                  <a:pt x="1405109" y="2772697"/>
                </a:cubicBezTo>
                <a:cubicBezTo>
                  <a:pt x="1387312" y="2683711"/>
                  <a:pt x="1398288" y="2722737"/>
                  <a:pt x="1375612" y="2654711"/>
                </a:cubicBezTo>
                <a:cubicBezTo>
                  <a:pt x="1321535" y="2659627"/>
                  <a:pt x="1267261" y="2662723"/>
                  <a:pt x="1213380" y="2669459"/>
                </a:cubicBezTo>
                <a:cubicBezTo>
                  <a:pt x="1188506" y="2672567"/>
                  <a:pt x="1164705" y="2684207"/>
                  <a:pt x="1139638" y="2684207"/>
                </a:cubicBezTo>
                <a:cubicBezTo>
                  <a:pt x="1065732" y="2684207"/>
                  <a:pt x="992154" y="2674375"/>
                  <a:pt x="918412" y="2669459"/>
                </a:cubicBezTo>
                <a:cubicBezTo>
                  <a:pt x="903664" y="2664543"/>
                  <a:pt x="889502" y="2652155"/>
                  <a:pt x="874167" y="2654711"/>
                </a:cubicBezTo>
                <a:cubicBezTo>
                  <a:pt x="805889" y="2666091"/>
                  <a:pt x="845261" y="2690845"/>
                  <a:pt x="815174" y="2728453"/>
                </a:cubicBezTo>
                <a:cubicBezTo>
                  <a:pt x="804101" y="2742293"/>
                  <a:pt x="785677" y="2748117"/>
                  <a:pt x="770928" y="2757949"/>
                </a:cubicBezTo>
                <a:cubicBezTo>
                  <a:pt x="733859" y="2869161"/>
                  <a:pt x="783863" y="2732079"/>
                  <a:pt x="726683" y="2846439"/>
                </a:cubicBezTo>
                <a:cubicBezTo>
                  <a:pt x="719731" y="2860345"/>
                  <a:pt x="719485" y="2877095"/>
                  <a:pt x="711935" y="2890685"/>
                </a:cubicBezTo>
                <a:cubicBezTo>
                  <a:pt x="694719" y="2921675"/>
                  <a:pt x="672606" y="2949679"/>
                  <a:pt x="652941" y="2979175"/>
                </a:cubicBezTo>
                <a:cubicBezTo>
                  <a:pt x="652938" y="2979181"/>
                  <a:pt x="593952" y="3067661"/>
                  <a:pt x="593948" y="3067665"/>
                </a:cubicBezTo>
                <a:cubicBezTo>
                  <a:pt x="579200" y="3082413"/>
                  <a:pt x="561826" y="3094939"/>
                  <a:pt x="549703" y="3111911"/>
                </a:cubicBezTo>
                <a:cubicBezTo>
                  <a:pt x="536924" y="3129801"/>
                  <a:pt x="528867" y="3150697"/>
                  <a:pt x="520206" y="3170905"/>
                </a:cubicBezTo>
                <a:cubicBezTo>
                  <a:pt x="514082" y="3185193"/>
                  <a:pt x="514081" y="3202215"/>
                  <a:pt x="505457" y="3215149"/>
                </a:cubicBezTo>
                <a:cubicBezTo>
                  <a:pt x="493887" y="3232503"/>
                  <a:pt x="475960" y="3244647"/>
                  <a:pt x="461212" y="3259395"/>
                </a:cubicBezTo>
                <a:cubicBezTo>
                  <a:pt x="440859" y="3320455"/>
                  <a:pt x="433529" y="3312263"/>
                  <a:pt x="490709" y="3274143"/>
                </a:cubicBezTo>
                <a:cubicBezTo>
                  <a:pt x="500541" y="3259395"/>
                  <a:pt x="507672" y="3242431"/>
                  <a:pt x="520206" y="3229897"/>
                </a:cubicBezTo>
                <a:cubicBezTo>
                  <a:pt x="532740" y="3217363"/>
                  <a:pt x="550834" y="3211749"/>
                  <a:pt x="564451" y="3200401"/>
                </a:cubicBezTo>
                <a:cubicBezTo>
                  <a:pt x="580474" y="3187047"/>
                  <a:pt x="593948" y="3170903"/>
                  <a:pt x="608696" y="3156155"/>
                </a:cubicBezTo>
                <a:cubicBezTo>
                  <a:pt x="613612" y="3141407"/>
                  <a:pt x="615895" y="3125501"/>
                  <a:pt x="623445" y="3111911"/>
                </a:cubicBezTo>
                <a:cubicBezTo>
                  <a:pt x="640661" y="3080921"/>
                  <a:pt x="682438" y="3023421"/>
                  <a:pt x="682438" y="3023421"/>
                </a:cubicBezTo>
                <a:cubicBezTo>
                  <a:pt x="713133" y="2900643"/>
                  <a:pt x="675759" y="3022031"/>
                  <a:pt x="726683" y="2920181"/>
                </a:cubicBezTo>
                <a:cubicBezTo>
                  <a:pt x="733635" y="2906277"/>
                  <a:pt x="734480" y="2889841"/>
                  <a:pt x="741432" y="2875937"/>
                </a:cubicBezTo>
                <a:cubicBezTo>
                  <a:pt x="749359" y="2860083"/>
                  <a:pt x="763001" y="2847545"/>
                  <a:pt x="770928" y="2831691"/>
                </a:cubicBezTo>
                <a:cubicBezTo>
                  <a:pt x="831988" y="2709573"/>
                  <a:pt x="730642" y="2869999"/>
                  <a:pt x="815174" y="2743201"/>
                </a:cubicBezTo>
                <a:cubicBezTo>
                  <a:pt x="820090" y="2728453"/>
                  <a:pt x="835696" y="2713389"/>
                  <a:pt x="829922" y="2698955"/>
                </a:cubicBezTo>
                <a:cubicBezTo>
                  <a:pt x="823339" y="2682497"/>
                  <a:pt x="803265" y="2671657"/>
                  <a:pt x="785677" y="2669459"/>
                </a:cubicBezTo>
                <a:cubicBezTo>
                  <a:pt x="759793" y="2666223"/>
                  <a:pt x="696582" y="2689325"/>
                  <a:pt x="667690" y="2698955"/>
                </a:cubicBezTo>
                <a:cubicBezTo>
                  <a:pt x="562162" y="2769309"/>
                  <a:pt x="691435" y="2690291"/>
                  <a:pt x="564451" y="2743201"/>
                </a:cubicBezTo>
                <a:cubicBezTo>
                  <a:pt x="523862" y="2760113"/>
                  <a:pt x="488179" y="2788289"/>
                  <a:pt x="446464" y="2802195"/>
                </a:cubicBezTo>
                <a:lnTo>
                  <a:pt x="357974" y="2831691"/>
                </a:lnTo>
                <a:cubicBezTo>
                  <a:pt x="343225" y="2836607"/>
                  <a:pt x="328972" y="2843391"/>
                  <a:pt x="313728" y="2846439"/>
                </a:cubicBezTo>
                <a:lnTo>
                  <a:pt x="239987" y="2861187"/>
                </a:lnTo>
                <a:cubicBezTo>
                  <a:pt x="259651" y="2866103"/>
                  <a:pt x="278834" y="2878175"/>
                  <a:pt x="298980" y="2875937"/>
                </a:cubicBezTo>
                <a:cubicBezTo>
                  <a:pt x="345395" y="2870779"/>
                  <a:pt x="388689" y="2831285"/>
                  <a:pt x="431716" y="2816943"/>
                </a:cubicBezTo>
                <a:cubicBezTo>
                  <a:pt x="455497" y="2809015"/>
                  <a:pt x="480877" y="2807111"/>
                  <a:pt x="505457" y="2802195"/>
                </a:cubicBezTo>
                <a:cubicBezTo>
                  <a:pt x="525122" y="2792363"/>
                  <a:pt x="544038" y="2780863"/>
                  <a:pt x="564451" y="2772697"/>
                </a:cubicBezTo>
                <a:cubicBezTo>
                  <a:pt x="593319" y="2761151"/>
                  <a:pt x="627070" y="2760447"/>
                  <a:pt x="652941" y="2743201"/>
                </a:cubicBezTo>
                <a:cubicBezTo>
                  <a:pt x="779758" y="2658659"/>
                  <a:pt x="619297" y="2760025"/>
                  <a:pt x="741432" y="2698955"/>
                </a:cubicBezTo>
                <a:cubicBezTo>
                  <a:pt x="757286" y="2691029"/>
                  <a:pt x="770929" y="2679291"/>
                  <a:pt x="785677" y="2669459"/>
                </a:cubicBezTo>
                <a:cubicBezTo>
                  <a:pt x="790593" y="2654711"/>
                  <a:pt x="802981" y="2640549"/>
                  <a:pt x="800425" y="2625213"/>
                </a:cubicBezTo>
                <a:cubicBezTo>
                  <a:pt x="797511" y="2607729"/>
                  <a:pt x="783462" y="2593503"/>
                  <a:pt x="770928" y="2580969"/>
                </a:cubicBezTo>
                <a:cubicBezTo>
                  <a:pt x="736977" y="2547017"/>
                  <a:pt x="712822" y="2548007"/>
                  <a:pt x="667690" y="2536723"/>
                </a:cubicBezTo>
                <a:cubicBezTo>
                  <a:pt x="593948" y="2541639"/>
                  <a:pt x="520037" y="2544465"/>
                  <a:pt x="446464" y="2551471"/>
                </a:cubicBezTo>
                <a:cubicBezTo>
                  <a:pt x="416695" y="2554307"/>
                  <a:pt x="387878" y="2566221"/>
                  <a:pt x="357974" y="2566221"/>
                </a:cubicBezTo>
                <a:cubicBezTo>
                  <a:pt x="274255" y="2566221"/>
                  <a:pt x="190825" y="2556387"/>
                  <a:pt x="107251" y="2551471"/>
                </a:cubicBezTo>
                <a:cubicBezTo>
                  <a:pt x="117083" y="2536723"/>
                  <a:pt x="128821" y="2523081"/>
                  <a:pt x="136748" y="2507227"/>
                </a:cubicBezTo>
                <a:cubicBezTo>
                  <a:pt x="160739" y="2459243"/>
                  <a:pt x="138724" y="2461005"/>
                  <a:pt x="180993" y="2418737"/>
                </a:cubicBezTo>
                <a:cubicBezTo>
                  <a:pt x="209584" y="2390145"/>
                  <a:pt x="233496" y="2386487"/>
                  <a:pt x="269483" y="2374491"/>
                </a:cubicBezTo>
                <a:cubicBezTo>
                  <a:pt x="332899" y="2332213"/>
                  <a:pt x="305878" y="2335657"/>
                  <a:pt x="402219" y="2359743"/>
                </a:cubicBezTo>
                <a:cubicBezTo>
                  <a:pt x="432383" y="2367283"/>
                  <a:pt x="490709" y="2389239"/>
                  <a:pt x="490709" y="2389239"/>
                </a:cubicBezTo>
                <a:cubicBezTo>
                  <a:pt x="558327" y="2490665"/>
                  <a:pt x="516072" y="2466519"/>
                  <a:pt x="593948" y="2492479"/>
                </a:cubicBezTo>
                <a:cubicBezTo>
                  <a:pt x="588193" y="2538513"/>
                  <a:pt x="596179" y="2617531"/>
                  <a:pt x="549703" y="2654711"/>
                </a:cubicBezTo>
                <a:cubicBezTo>
                  <a:pt x="537563" y="2664423"/>
                  <a:pt x="520206" y="2664543"/>
                  <a:pt x="505457" y="2669459"/>
                </a:cubicBezTo>
                <a:cubicBezTo>
                  <a:pt x="495625" y="2684207"/>
                  <a:pt x="490992" y="2704311"/>
                  <a:pt x="475961" y="2713705"/>
                </a:cubicBezTo>
                <a:cubicBezTo>
                  <a:pt x="452029" y="2728661"/>
                  <a:pt x="363011" y="2749315"/>
                  <a:pt x="328477" y="2757949"/>
                </a:cubicBezTo>
                <a:cubicBezTo>
                  <a:pt x="254571" y="2745631"/>
                  <a:pt x="236610" y="2760259"/>
                  <a:pt x="195741" y="2698955"/>
                </a:cubicBezTo>
                <a:cubicBezTo>
                  <a:pt x="180501" y="2676095"/>
                  <a:pt x="183798" y="2610465"/>
                  <a:pt x="136748" y="2610465"/>
                </a:cubicBezTo>
                <a:cubicBezTo>
                  <a:pt x="119023" y="2610465"/>
                  <a:pt x="153711" y="2642177"/>
                  <a:pt x="166245" y="2654711"/>
                </a:cubicBezTo>
                <a:cubicBezTo>
                  <a:pt x="204222" y="2692687"/>
                  <a:pt x="231470" y="2688403"/>
                  <a:pt x="284232" y="2698955"/>
                </a:cubicBezTo>
                <a:cubicBezTo>
                  <a:pt x="298980" y="2708787"/>
                  <a:pt x="312623" y="2720525"/>
                  <a:pt x="328477" y="2728453"/>
                </a:cubicBezTo>
                <a:cubicBezTo>
                  <a:pt x="385679" y="2757053"/>
                  <a:pt x="402103" y="2739003"/>
                  <a:pt x="475961" y="2728453"/>
                </a:cubicBezTo>
                <a:cubicBezTo>
                  <a:pt x="519896" y="2662551"/>
                  <a:pt x="534128" y="2658015"/>
                  <a:pt x="549703" y="2595717"/>
                </a:cubicBezTo>
                <a:cubicBezTo>
                  <a:pt x="555783" y="2571399"/>
                  <a:pt x="579492" y="2542029"/>
                  <a:pt x="564451" y="2521975"/>
                </a:cubicBezTo>
                <a:cubicBezTo>
                  <a:pt x="552289" y="2505759"/>
                  <a:pt x="525122" y="2531807"/>
                  <a:pt x="505457" y="2536723"/>
                </a:cubicBezTo>
                <a:cubicBezTo>
                  <a:pt x="495839" y="2507869"/>
                  <a:pt x="479433" y="2462421"/>
                  <a:pt x="475961" y="2433485"/>
                </a:cubicBezTo>
                <a:cubicBezTo>
                  <a:pt x="432409" y="2070547"/>
                  <a:pt x="481144" y="2227811"/>
                  <a:pt x="431716" y="2079523"/>
                </a:cubicBezTo>
                <a:cubicBezTo>
                  <a:pt x="451380" y="2064775"/>
                  <a:pt x="473328" y="2052659"/>
                  <a:pt x="490709" y="2035278"/>
                </a:cubicBezTo>
                <a:cubicBezTo>
                  <a:pt x="626304" y="1899682"/>
                  <a:pt x="433100" y="2055160"/>
                  <a:pt x="593948" y="1917291"/>
                </a:cubicBezTo>
                <a:cubicBezTo>
                  <a:pt x="690284" y="1834718"/>
                  <a:pt x="720928" y="1807417"/>
                  <a:pt x="815174" y="1755058"/>
                </a:cubicBezTo>
                <a:cubicBezTo>
                  <a:pt x="834393" y="1744381"/>
                  <a:pt x="854503" y="1735394"/>
                  <a:pt x="874167" y="1725562"/>
                </a:cubicBezTo>
                <a:cubicBezTo>
                  <a:pt x="888915" y="1710814"/>
                  <a:pt x="905060" y="1697340"/>
                  <a:pt x="918412" y="1681317"/>
                </a:cubicBezTo>
                <a:cubicBezTo>
                  <a:pt x="929760" y="1667700"/>
                  <a:pt x="935375" y="1649605"/>
                  <a:pt x="947909" y="1637071"/>
                </a:cubicBezTo>
                <a:cubicBezTo>
                  <a:pt x="960443" y="1624537"/>
                  <a:pt x="977406" y="1617407"/>
                  <a:pt x="992154" y="1607575"/>
                </a:cubicBezTo>
                <a:cubicBezTo>
                  <a:pt x="992154" y="1607575"/>
                  <a:pt x="952250" y="1626163"/>
                  <a:pt x="933161" y="1637071"/>
                </a:cubicBezTo>
                <a:cubicBezTo>
                  <a:pt x="853105" y="1682817"/>
                  <a:pt x="925795" y="1654275"/>
                  <a:pt x="844670" y="1681317"/>
                </a:cubicBezTo>
                <a:cubicBezTo>
                  <a:pt x="834838" y="1696065"/>
                  <a:pt x="829015" y="1714489"/>
                  <a:pt x="815174" y="1725562"/>
                </a:cubicBezTo>
                <a:cubicBezTo>
                  <a:pt x="803034" y="1735274"/>
                  <a:pt x="784833" y="1733358"/>
                  <a:pt x="770928" y="1740310"/>
                </a:cubicBezTo>
                <a:cubicBezTo>
                  <a:pt x="755074" y="1748237"/>
                  <a:pt x="741431" y="1759975"/>
                  <a:pt x="726683" y="1769807"/>
                </a:cubicBezTo>
                <a:cubicBezTo>
                  <a:pt x="674048" y="1848762"/>
                  <a:pt x="709721" y="1801517"/>
                  <a:pt x="608696" y="1902542"/>
                </a:cubicBezTo>
                <a:cubicBezTo>
                  <a:pt x="593948" y="1917290"/>
                  <a:pt x="576020" y="1929433"/>
                  <a:pt x="564451" y="1946787"/>
                </a:cubicBezTo>
                <a:cubicBezTo>
                  <a:pt x="554619" y="1961536"/>
                  <a:pt x="546302" y="1977416"/>
                  <a:pt x="534954" y="1991033"/>
                </a:cubicBezTo>
                <a:cubicBezTo>
                  <a:pt x="440318" y="2104597"/>
                  <a:pt x="534451" y="1969665"/>
                  <a:pt x="461212" y="2079523"/>
                </a:cubicBezTo>
                <a:cubicBezTo>
                  <a:pt x="425335" y="2073544"/>
                  <a:pt x="346853" y="2087257"/>
                  <a:pt x="357974" y="2020529"/>
                </a:cubicBezTo>
                <a:cubicBezTo>
                  <a:pt x="360888" y="2003045"/>
                  <a:pt x="377638" y="1991032"/>
                  <a:pt x="387470" y="1976284"/>
                </a:cubicBezTo>
                <a:cubicBezTo>
                  <a:pt x="398753" y="1931153"/>
                  <a:pt x="397766" y="1906996"/>
                  <a:pt x="431716" y="1873046"/>
                </a:cubicBezTo>
                <a:cubicBezTo>
                  <a:pt x="444250" y="1860512"/>
                  <a:pt x="461213" y="1853381"/>
                  <a:pt x="475961" y="1843549"/>
                </a:cubicBezTo>
                <a:cubicBezTo>
                  <a:pt x="480877" y="1828801"/>
                  <a:pt x="482086" y="1812239"/>
                  <a:pt x="490709" y="1799304"/>
                </a:cubicBezTo>
                <a:cubicBezTo>
                  <a:pt x="532228" y="1737024"/>
                  <a:pt x="564838" y="1754673"/>
                  <a:pt x="623445" y="1696065"/>
                </a:cubicBezTo>
                <a:cubicBezTo>
                  <a:pt x="737676" y="1581833"/>
                  <a:pt x="680513" y="1608216"/>
                  <a:pt x="770928" y="1578078"/>
                </a:cubicBezTo>
                <a:cubicBezTo>
                  <a:pt x="785677" y="1563330"/>
                  <a:pt x="801317" y="1549422"/>
                  <a:pt x="815174" y="1533833"/>
                </a:cubicBezTo>
                <a:cubicBezTo>
                  <a:pt x="840683" y="1505135"/>
                  <a:pt x="861766" y="1472492"/>
                  <a:pt x="888916" y="1445342"/>
                </a:cubicBezTo>
                <a:cubicBezTo>
                  <a:pt x="901450" y="1432808"/>
                  <a:pt x="918413" y="1425678"/>
                  <a:pt x="933161" y="1415846"/>
                </a:cubicBezTo>
                <a:cubicBezTo>
                  <a:pt x="947909" y="1396181"/>
                  <a:pt x="963119" y="1376854"/>
                  <a:pt x="977406" y="1356852"/>
                </a:cubicBezTo>
                <a:cubicBezTo>
                  <a:pt x="987709" y="1342428"/>
                  <a:pt x="995555" y="1326224"/>
                  <a:pt x="1006903" y="1312607"/>
                </a:cubicBezTo>
                <a:cubicBezTo>
                  <a:pt x="1020256" y="1296584"/>
                  <a:pt x="1038634" y="1285048"/>
                  <a:pt x="1051148" y="1268362"/>
                </a:cubicBezTo>
                <a:cubicBezTo>
                  <a:pt x="1068347" y="1245429"/>
                  <a:pt x="1080200" y="1218928"/>
                  <a:pt x="1095393" y="1194620"/>
                </a:cubicBezTo>
                <a:cubicBezTo>
                  <a:pt x="1104787" y="1179589"/>
                  <a:pt x="1112356" y="1162909"/>
                  <a:pt x="1124890" y="1150375"/>
                </a:cubicBezTo>
                <a:cubicBezTo>
                  <a:pt x="1137424" y="1137841"/>
                  <a:pt x="1154387" y="1130710"/>
                  <a:pt x="1169135" y="1120878"/>
                </a:cubicBezTo>
                <a:cubicBezTo>
                  <a:pt x="1159303" y="1135626"/>
                  <a:pt x="1150986" y="1151506"/>
                  <a:pt x="1139638" y="1165123"/>
                </a:cubicBezTo>
                <a:cubicBezTo>
                  <a:pt x="1126285" y="1181146"/>
                  <a:pt x="1107516" y="1192396"/>
                  <a:pt x="1095393" y="1209368"/>
                </a:cubicBezTo>
                <a:cubicBezTo>
                  <a:pt x="1066473" y="1249856"/>
                  <a:pt x="1071235" y="1277771"/>
                  <a:pt x="1036399" y="1312607"/>
                </a:cubicBezTo>
                <a:cubicBezTo>
                  <a:pt x="1023865" y="1325141"/>
                  <a:pt x="1006902" y="1332272"/>
                  <a:pt x="992154" y="1342104"/>
                </a:cubicBezTo>
                <a:cubicBezTo>
                  <a:pt x="926961" y="1439893"/>
                  <a:pt x="1003581" y="1331231"/>
                  <a:pt x="918412" y="1430594"/>
                </a:cubicBezTo>
                <a:cubicBezTo>
                  <a:pt x="902415" y="1449257"/>
                  <a:pt x="891548" y="1472206"/>
                  <a:pt x="874167" y="1489587"/>
                </a:cubicBezTo>
                <a:cubicBezTo>
                  <a:pt x="861633" y="1502121"/>
                  <a:pt x="843380" y="1507548"/>
                  <a:pt x="829922" y="1519084"/>
                </a:cubicBezTo>
                <a:cubicBezTo>
                  <a:pt x="808807" y="1537183"/>
                  <a:pt x="792644" y="1560705"/>
                  <a:pt x="770928" y="1578078"/>
                </a:cubicBezTo>
                <a:cubicBezTo>
                  <a:pt x="743246" y="1600224"/>
                  <a:pt x="707505" y="1612004"/>
                  <a:pt x="682438" y="1637071"/>
                </a:cubicBezTo>
                <a:cubicBezTo>
                  <a:pt x="581414" y="1738096"/>
                  <a:pt x="628657" y="1702423"/>
                  <a:pt x="549703" y="1755058"/>
                </a:cubicBezTo>
                <a:cubicBezTo>
                  <a:pt x="480877" y="1858297"/>
                  <a:pt x="520206" y="1823884"/>
                  <a:pt x="446464" y="1873046"/>
                </a:cubicBezTo>
                <a:cubicBezTo>
                  <a:pt x="409394" y="1984258"/>
                  <a:pt x="463712" y="1851486"/>
                  <a:pt x="387470" y="1946787"/>
                </a:cubicBezTo>
                <a:cubicBezTo>
                  <a:pt x="377758" y="1958927"/>
                  <a:pt x="377638" y="1976284"/>
                  <a:pt x="372722" y="1991033"/>
                </a:cubicBezTo>
                <a:cubicBezTo>
                  <a:pt x="245931" y="1906505"/>
                  <a:pt x="406345" y="2007844"/>
                  <a:pt x="284232" y="1946787"/>
                </a:cubicBezTo>
                <a:cubicBezTo>
                  <a:pt x="268378" y="1938860"/>
                  <a:pt x="256184" y="1924490"/>
                  <a:pt x="239987" y="1917291"/>
                </a:cubicBezTo>
                <a:cubicBezTo>
                  <a:pt x="211574" y="1904663"/>
                  <a:pt x="151496" y="1887794"/>
                  <a:pt x="151496" y="1887794"/>
                </a:cubicBezTo>
                <a:cubicBezTo>
                  <a:pt x="151496" y="1887794"/>
                  <a:pt x="178360" y="1913815"/>
                  <a:pt x="195741" y="1917291"/>
                </a:cubicBezTo>
                <a:lnTo>
                  <a:pt x="269483" y="1932039"/>
                </a:lnTo>
                <a:cubicBezTo>
                  <a:pt x="284231" y="1941871"/>
                  <a:pt x="296244" y="1958622"/>
                  <a:pt x="313728" y="1961536"/>
                </a:cubicBezTo>
                <a:cubicBezTo>
                  <a:pt x="403671" y="1976526"/>
                  <a:pt x="376882" y="1798422"/>
                  <a:pt x="372722" y="1784555"/>
                </a:cubicBezTo>
                <a:cubicBezTo>
                  <a:pt x="366897" y="1765140"/>
                  <a:pt x="333143" y="1793480"/>
                  <a:pt x="313728" y="1799304"/>
                </a:cubicBezTo>
                <a:cubicBezTo>
                  <a:pt x="313643" y="1799329"/>
                  <a:pt x="203157" y="1836161"/>
                  <a:pt x="180993" y="1843549"/>
                </a:cubicBezTo>
                <a:lnTo>
                  <a:pt x="136748" y="1858297"/>
                </a:lnTo>
                <a:cubicBezTo>
                  <a:pt x="122000" y="1853381"/>
                  <a:pt x="104642" y="1853260"/>
                  <a:pt x="92503" y="1843549"/>
                </a:cubicBezTo>
                <a:cubicBezTo>
                  <a:pt x="48181" y="1808091"/>
                  <a:pt x="56771" y="1742893"/>
                  <a:pt x="48257" y="1696065"/>
                </a:cubicBezTo>
                <a:cubicBezTo>
                  <a:pt x="40849" y="1655321"/>
                  <a:pt x="31398" y="1630737"/>
                  <a:pt x="18761" y="1592826"/>
                </a:cubicBezTo>
                <a:cubicBezTo>
                  <a:pt x="33509" y="1582994"/>
                  <a:pt x="45810" y="1567628"/>
                  <a:pt x="63006" y="1563329"/>
                </a:cubicBezTo>
                <a:cubicBezTo>
                  <a:pt x="175908" y="1535103"/>
                  <a:pt x="165830" y="1538611"/>
                  <a:pt x="239987" y="1563329"/>
                </a:cubicBezTo>
                <a:cubicBezTo>
                  <a:pt x="279314" y="1681316"/>
                  <a:pt x="220323" y="1543667"/>
                  <a:pt x="298980" y="1622323"/>
                </a:cubicBezTo>
                <a:cubicBezTo>
                  <a:pt x="324048" y="1647390"/>
                  <a:pt x="357974" y="1710813"/>
                  <a:pt x="357974" y="1710813"/>
                </a:cubicBezTo>
                <a:cubicBezTo>
                  <a:pt x="362890" y="1725561"/>
                  <a:pt x="372722" y="1770604"/>
                  <a:pt x="372722" y="1755058"/>
                </a:cubicBezTo>
                <a:cubicBezTo>
                  <a:pt x="372722" y="1695860"/>
                  <a:pt x="381702" y="1632312"/>
                  <a:pt x="357974" y="1578078"/>
                </a:cubicBezTo>
                <a:cubicBezTo>
                  <a:pt x="343765" y="1545599"/>
                  <a:pt x="298980" y="1538749"/>
                  <a:pt x="269483" y="1519084"/>
                </a:cubicBezTo>
                <a:lnTo>
                  <a:pt x="225238" y="1489587"/>
                </a:lnTo>
                <a:cubicBezTo>
                  <a:pt x="156413" y="1386348"/>
                  <a:pt x="195742" y="1420761"/>
                  <a:pt x="121999" y="1371600"/>
                </a:cubicBezTo>
                <a:cubicBezTo>
                  <a:pt x="112167" y="1356852"/>
                  <a:pt x="105037" y="1339889"/>
                  <a:pt x="92503" y="1327355"/>
                </a:cubicBezTo>
                <a:cubicBezTo>
                  <a:pt x="58553" y="1293405"/>
                  <a:pt x="0" y="1285793"/>
                  <a:pt x="107251" y="1312607"/>
                </a:cubicBezTo>
                <a:cubicBezTo>
                  <a:pt x="217109" y="1385846"/>
                  <a:pt x="82177" y="1291713"/>
                  <a:pt x="195741" y="1386349"/>
                </a:cubicBezTo>
                <a:cubicBezTo>
                  <a:pt x="209358" y="1397697"/>
                  <a:pt x="225238" y="1406014"/>
                  <a:pt x="239987" y="1415846"/>
                </a:cubicBezTo>
                <a:cubicBezTo>
                  <a:pt x="318643" y="1533833"/>
                  <a:pt x="215407" y="1391266"/>
                  <a:pt x="313728" y="1489587"/>
                </a:cubicBezTo>
                <a:cubicBezTo>
                  <a:pt x="384917" y="1560776"/>
                  <a:pt x="305296" y="1514869"/>
                  <a:pt x="372722" y="1548581"/>
                </a:cubicBezTo>
              </a:path>
            </a:pathLst>
          </a:custGeom>
          <a:noFill/>
          <a:ln w="9528">
            <a:solidFill>
              <a:srgbClr val="95373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3082" name="Rectangle 10" descr="media\image10.jpeg"/>
          <p:cNvSpPr>
            <a:spLocks noChangeArrowheads="1"/>
          </p:cNvSpPr>
          <p:nvPr/>
        </p:nvSpPr>
        <p:spPr bwMode="auto">
          <a:xfrm>
            <a:off x="9982200" y="0"/>
            <a:ext cx="685800" cy="6858000"/>
          </a:xfrm>
          <a:prstGeom prst="rect">
            <a:avLst/>
          </a:prstGeom>
          <a:blipFill dpi="0" rotWithShape="1">
            <a:blip r:embed="rId2" r:link="rId3"/>
            <a:srcRect/>
            <a:stretch>
              <a:fillRect/>
            </a:stretch>
          </a:blip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83" name="Rectangle 16" descr="media\image10.jpeg"/>
          <p:cNvSpPr>
            <a:spLocks noChangeArrowheads="1"/>
          </p:cNvSpPr>
          <p:nvPr/>
        </p:nvSpPr>
        <p:spPr bwMode="auto">
          <a:xfrm>
            <a:off x="1524000" y="0"/>
            <a:ext cx="685800" cy="6858000"/>
          </a:xfrm>
          <a:prstGeom prst="rect">
            <a:avLst/>
          </a:prstGeom>
          <a:blipFill dpi="0" rotWithShape="1">
            <a:blip r:embed="rId2" r:link="rId3"/>
            <a:srcRect/>
            <a:stretch>
              <a:fillRect/>
            </a:stretch>
          </a:blip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84" name="Rectangle 17" descr="media\image10.jpeg"/>
          <p:cNvSpPr>
            <a:spLocks noChangeArrowheads="1"/>
          </p:cNvSpPr>
          <p:nvPr/>
        </p:nvSpPr>
        <p:spPr bwMode="auto">
          <a:xfrm rot="-5399996">
            <a:off x="5753100" y="-3543300"/>
            <a:ext cx="685800" cy="7772400"/>
          </a:xfrm>
          <a:prstGeom prst="rect">
            <a:avLst/>
          </a:prstGeom>
          <a:blipFill dpi="0" rotWithShape="1">
            <a:blip r:embed="rId2" r:link="rId3"/>
            <a:srcRect/>
            <a:stretch>
              <a:fillRect/>
            </a:stretch>
          </a:blip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85" name="Rectangle 18" descr="media\image10.jpeg"/>
          <p:cNvSpPr>
            <a:spLocks noChangeArrowheads="1"/>
          </p:cNvSpPr>
          <p:nvPr/>
        </p:nvSpPr>
        <p:spPr bwMode="auto">
          <a:xfrm rot="-5399996">
            <a:off x="5753100" y="2628900"/>
            <a:ext cx="685800" cy="7772400"/>
          </a:xfrm>
          <a:prstGeom prst="rect">
            <a:avLst/>
          </a:prstGeom>
          <a:blipFill dpi="0" rotWithShape="1">
            <a:blip r:embed="rId2" r:link="rId3"/>
            <a:srcRect/>
            <a:stretch>
              <a:fillRect/>
            </a:stretch>
          </a:blip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4" name="Picture 4" descr="D:\Tawhid Sr\Image\Antibody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818363"/>
            <a:ext cx="13589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Tawhid Sr\Image\Saved Pictures\Tawhid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92" y="762000"/>
            <a:ext cx="1499616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695701" y="2025786"/>
            <a:ext cx="6286501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Clr>
                <a:srgbClr val="6F6C7D">
                  <a:lumMod val="75000"/>
                </a:srgbClr>
              </a:buClr>
              <a:buSzPct val="130000"/>
              <a:buNone/>
            </a:pPr>
            <a:r>
              <a:rPr lang="en-US" sz="3000" b="1" dirty="0">
                <a:solidFill>
                  <a:srgbClr val="00B050"/>
                </a:solidFill>
                <a:latin typeface="Trebuchet MS"/>
              </a:rPr>
              <a:t>   </a:t>
            </a:r>
            <a:r>
              <a:rPr lang="bn-BD" sz="3000" b="1" dirty="0">
                <a:solidFill>
                  <a:srgbClr val="00B050"/>
                </a:solidFill>
                <a:latin typeface="Trebuchet MS"/>
              </a:rPr>
              <a:t>আ.স.ম. তৌহিদুর রহমান</a:t>
            </a:r>
          </a:p>
          <a:p>
            <a:pPr marL="0" indent="0">
              <a:spcAft>
                <a:spcPts val="300"/>
              </a:spcAft>
              <a:buClr>
                <a:srgbClr val="6F6C7D">
                  <a:lumMod val="75000"/>
                </a:srgbClr>
              </a:buClr>
              <a:buSzPct val="130000"/>
              <a:buNone/>
            </a:pPr>
            <a:endParaRPr lang="en-US" sz="200" b="1" dirty="0">
              <a:solidFill>
                <a:srgbClr val="6F6C7D">
                  <a:lumMod val="50000"/>
                </a:srgbClr>
              </a:solidFill>
              <a:latin typeface="Trebuchet MS"/>
            </a:endParaRPr>
          </a:p>
          <a:p>
            <a:pPr marL="0" indent="0">
              <a:spcAft>
                <a:spcPts val="300"/>
              </a:spcAft>
              <a:buClr>
                <a:srgbClr val="6F6C7D">
                  <a:lumMod val="75000"/>
                </a:srgbClr>
              </a:buClr>
              <a:buSzPct val="130000"/>
              <a:buNone/>
            </a:pPr>
            <a:r>
              <a:rPr lang="en-US" sz="2400" b="1" dirty="0">
                <a:solidFill>
                  <a:prstClr val="black"/>
                </a:solidFill>
                <a:latin typeface="Trebuchet MS"/>
              </a:rPr>
              <a:t>     </a:t>
            </a:r>
            <a:r>
              <a:rPr lang="bn-BD" sz="2400" dirty="0">
                <a:solidFill>
                  <a:prstClr val="black"/>
                </a:solidFill>
                <a:latin typeface="Trebuchet MS"/>
              </a:rPr>
              <a:t>পিএইচ. ডি. গবেষক</a:t>
            </a:r>
            <a:endParaRPr lang="en-US" sz="2400" dirty="0">
              <a:solidFill>
                <a:prstClr val="black"/>
              </a:solidFill>
              <a:latin typeface="Trebuchet MS"/>
            </a:endParaRPr>
          </a:p>
          <a:p>
            <a:pPr marL="0" indent="0">
              <a:spcAft>
                <a:spcPts val="300"/>
              </a:spcAft>
              <a:buClr>
                <a:srgbClr val="6F6C7D">
                  <a:lumMod val="75000"/>
                </a:srgbClr>
              </a:buClr>
              <a:buSzPct val="130000"/>
              <a:buNone/>
            </a:pPr>
            <a:endParaRPr lang="en-US" sz="2200" dirty="0">
              <a:solidFill>
                <a:srgbClr val="6F6C7D">
                  <a:lumMod val="50000"/>
                </a:srgbClr>
              </a:solidFill>
              <a:latin typeface="Trebuchet MS"/>
            </a:endParaRPr>
          </a:p>
          <a:p>
            <a:pPr marL="0" indent="0">
              <a:spcAft>
                <a:spcPts val="300"/>
              </a:spcAft>
              <a:buClr>
                <a:srgbClr val="6F6C7D">
                  <a:lumMod val="75000"/>
                </a:srgbClr>
              </a:buClr>
              <a:buSzPct val="130000"/>
              <a:buNone/>
            </a:pPr>
            <a:r>
              <a:rPr lang="en-US" sz="2400" dirty="0">
                <a:solidFill>
                  <a:srgbClr val="002060"/>
                </a:solidFill>
                <a:latin typeface="Trebuchet MS"/>
              </a:rPr>
              <a:t>   </a:t>
            </a:r>
            <a:r>
              <a:rPr lang="bn-BD" sz="2400" dirty="0">
                <a:solidFill>
                  <a:srgbClr val="002060"/>
                </a:solidFill>
                <a:latin typeface="Trebuchet MS"/>
              </a:rPr>
              <a:t>প্রভাষক, জীববিজ্ঞান বিভাগ </a:t>
            </a:r>
          </a:p>
          <a:p>
            <a:pPr marL="0" indent="0">
              <a:spcAft>
                <a:spcPts val="300"/>
              </a:spcAft>
              <a:buClr>
                <a:srgbClr val="6F6C7D">
                  <a:lumMod val="75000"/>
                </a:srgbClr>
              </a:buClr>
              <a:buSzPct val="130000"/>
              <a:buNone/>
            </a:pPr>
            <a:r>
              <a:rPr lang="en-US" sz="2400" dirty="0">
                <a:solidFill>
                  <a:srgbClr val="002060"/>
                </a:solidFill>
                <a:latin typeface="Trebuchet MS"/>
              </a:rPr>
              <a:t>   </a:t>
            </a:r>
            <a:r>
              <a:rPr lang="bn-BD" sz="2400" dirty="0">
                <a:solidFill>
                  <a:srgbClr val="002060"/>
                </a:solidFill>
                <a:latin typeface="Trebuchet MS"/>
              </a:rPr>
              <a:t>বঙ্গবন্ধু কলেজ </a:t>
            </a:r>
            <a:endParaRPr lang="en-US" sz="2400" dirty="0">
              <a:solidFill>
                <a:srgbClr val="002060"/>
              </a:solidFill>
              <a:latin typeface="Trebuchet MS"/>
            </a:endParaRPr>
          </a:p>
          <a:p>
            <a:pPr marL="0" indent="0">
              <a:spcAft>
                <a:spcPts val="300"/>
              </a:spcAft>
              <a:buClr>
                <a:srgbClr val="6F6C7D">
                  <a:lumMod val="75000"/>
                </a:srgbClr>
              </a:buClr>
              <a:buSzPct val="130000"/>
              <a:buNone/>
            </a:pPr>
            <a:r>
              <a:rPr lang="en-US" sz="2400" dirty="0">
                <a:solidFill>
                  <a:srgbClr val="002060"/>
                </a:solidFill>
                <a:latin typeface="Trebuchet MS"/>
              </a:rPr>
              <a:t>   </a:t>
            </a:r>
            <a:r>
              <a:rPr lang="bn-BD" sz="2400" dirty="0">
                <a:solidFill>
                  <a:srgbClr val="002060"/>
                </a:solidFill>
                <a:latin typeface="Trebuchet MS"/>
              </a:rPr>
              <a:t>বোয়ালমারি- ফরিদপুর</a:t>
            </a:r>
          </a:p>
          <a:p>
            <a:pPr marL="0" indent="0">
              <a:spcAft>
                <a:spcPts val="300"/>
              </a:spcAft>
              <a:buClr>
                <a:srgbClr val="6F6C7D">
                  <a:lumMod val="75000"/>
                </a:srgbClr>
              </a:buClr>
              <a:buSzPct val="130000"/>
              <a:buNone/>
            </a:pPr>
            <a:r>
              <a:rPr lang="en-US" sz="2400" b="1" dirty="0">
                <a:solidFill>
                  <a:srgbClr val="FF0000"/>
                </a:solidFill>
                <a:latin typeface="Trebuchet MS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Trebuchet MS"/>
              </a:rPr>
              <a:t>০১৭১৫-২৮০১০০ </a:t>
            </a:r>
            <a:endParaRPr lang="en-US" sz="2400" b="1" dirty="0">
              <a:solidFill>
                <a:srgbClr val="FF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28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awhid Sr\Image\Antibody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r="31867"/>
          <a:stretch/>
        </p:blipFill>
        <p:spPr bwMode="auto">
          <a:xfrm>
            <a:off x="7467600" y="1"/>
            <a:ext cx="3200400" cy="202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Tawhid Sr\Image\Antibody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7" r="22323"/>
          <a:stretch/>
        </p:blipFill>
        <p:spPr bwMode="auto">
          <a:xfrm>
            <a:off x="8077200" y="4311514"/>
            <a:ext cx="2590800" cy="25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Tawhid Sr\Image\Antibody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4"/>
          <a:stretch/>
        </p:blipFill>
        <p:spPr bwMode="auto">
          <a:xfrm>
            <a:off x="4648200" y="47625"/>
            <a:ext cx="2598918" cy="19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Tawhid Sr\Image\Antibody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2800350" cy="202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Tawhid Sr\Image\Antibody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10" y="4311514"/>
            <a:ext cx="3399691" cy="25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Tawhid Sr\Image\Antibody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56339"/>
            <a:ext cx="1752600" cy="166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Tawhid Sr\Image\Antibody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50" y="2534029"/>
            <a:ext cx="1831068" cy="14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Tawhid Sr\Image\Antibod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11514"/>
            <a:ext cx="2276268" cy="25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Tawhid Sr\Image\Antibody5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t="7175" r="17528" b="19757"/>
          <a:stretch/>
        </p:blipFill>
        <p:spPr bwMode="auto">
          <a:xfrm>
            <a:off x="9300693" y="2380196"/>
            <a:ext cx="1347474" cy="162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hrysanthem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3" r:link="rId4"/>
            <a:srcRect/>
            <a:stretch>
              <a:fillRect/>
            </a:stretch>
          </a:blipFill>
          <a:ln>
            <a:noFill/>
          </a:ln>
          <a:effectLst>
            <a:outerShdw dist="50800" dir="5219909" algn="tl" rotWithShape="0">
              <a:srgbClr val="000000">
                <a:alpha val="3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Quad Arrow Callout 2"/>
          <p:cNvSpPr/>
          <p:nvPr/>
        </p:nvSpPr>
        <p:spPr>
          <a:xfrm>
            <a:off x="1600200" y="0"/>
            <a:ext cx="8991600" cy="68580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8515"/>
              <a:gd name="f5" fmla="val 48123"/>
              <a:gd name="f6" fmla="abs f0"/>
              <a:gd name="f7" fmla="abs f1"/>
              <a:gd name="f8" fmla="abs f2"/>
              <a:gd name="f9" fmla="?: f6 f0 1"/>
              <a:gd name="f10" fmla="?: f7 f1 1"/>
              <a:gd name="f11" fmla="?: f8 f2 1"/>
              <a:gd name="f12" fmla="*/ f9 1 21600"/>
              <a:gd name="f13" fmla="*/ f10 1 21600"/>
              <a:gd name="f14" fmla="*/ 21600 f9 1"/>
              <a:gd name="f15" fmla="*/ 21600 f10 1"/>
              <a:gd name="f16" fmla="min f13 f12"/>
              <a:gd name="f17" fmla="*/ f14 1 f11"/>
              <a:gd name="f18" fmla="*/ f15 1 f11"/>
              <a:gd name="f19" fmla="val f17"/>
              <a:gd name="f20" fmla="val f18"/>
              <a:gd name="f21" fmla="*/ f3 f16 1"/>
              <a:gd name="f22" fmla="+- f20 0 f3"/>
              <a:gd name="f23" fmla="+- f19 0 f3"/>
              <a:gd name="f24" fmla="*/ f19 f16 1"/>
              <a:gd name="f25" fmla="*/ f20 f16 1"/>
              <a:gd name="f26" fmla="*/ f22 1 2"/>
              <a:gd name="f27" fmla="*/ f23 1 2"/>
              <a:gd name="f28" fmla="min f23 f22"/>
              <a:gd name="f29" fmla="*/ f23 f5 1"/>
              <a:gd name="f30" fmla="*/ f22 f5 1"/>
              <a:gd name="f31" fmla="+- f3 f26 0"/>
              <a:gd name="f32" fmla="+- f3 f27 0"/>
              <a:gd name="f33" fmla="*/ f28 f4 1"/>
              <a:gd name="f34" fmla="*/ f29 1 200000"/>
              <a:gd name="f35" fmla="*/ f30 1 200000"/>
              <a:gd name="f36" fmla="*/ f33 1 100000"/>
              <a:gd name="f37" fmla="*/ f33 1 200000"/>
              <a:gd name="f38" fmla="+- f32 0 f34"/>
              <a:gd name="f39" fmla="+- f32 f34 0"/>
              <a:gd name="f40" fmla="+- f31 0 f35"/>
              <a:gd name="f41" fmla="+- f31 f35 0"/>
              <a:gd name="f42" fmla="*/ f31 f16 1"/>
              <a:gd name="f43" fmla="*/ f32 f16 1"/>
              <a:gd name="f44" fmla="+- f19 0 f36"/>
              <a:gd name="f45" fmla="+- f32 0 f36"/>
              <a:gd name="f46" fmla="+- f32 f36 0"/>
              <a:gd name="f47" fmla="+- f32 0 f37"/>
              <a:gd name="f48" fmla="+- f32 f37 0"/>
              <a:gd name="f49" fmla="+- f20 0 f36"/>
              <a:gd name="f50" fmla="+- f31 0 f36"/>
              <a:gd name="f51" fmla="+- f31 f36 0"/>
              <a:gd name="f52" fmla="+- f31 0 f37"/>
              <a:gd name="f53" fmla="+- f31 f37 0"/>
              <a:gd name="f54" fmla="*/ f38 f16 1"/>
              <a:gd name="f55" fmla="*/ f40 f16 1"/>
              <a:gd name="f56" fmla="*/ f39 f16 1"/>
              <a:gd name="f57" fmla="*/ f41 f16 1"/>
              <a:gd name="f58" fmla="*/ f36 f16 1"/>
              <a:gd name="f59" fmla="*/ f50 f16 1"/>
              <a:gd name="f60" fmla="*/ f52 f16 1"/>
              <a:gd name="f61" fmla="*/ f47 f16 1"/>
              <a:gd name="f62" fmla="*/ f45 f16 1"/>
              <a:gd name="f63" fmla="*/ f46 f16 1"/>
              <a:gd name="f64" fmla="*/ f48 f16 1"/>
              <a:gd name="f65" fmla="*/ f44 f16 1"/>
              <a:gd name="f66" fmla="*/ f51 f16 1"/>
              <a:gd name="f67" fmla="*/ f53 f16 1"/>
              <a:gd name="f68" fmla="*/ f4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5" r="f56" b="f57"/>
            <a:pathLst>
              <a:path>
                <a:moveTo>
                  <a:pt x="f21" y="f42"/>
                </a:moveTo>
                <a:lnTo>
                  <a:pt x="f58" y="f59"/>
                </a:lnTo>
                <a:lnTo>
                  <a:pt x="f58" y="f60"/>
                </a:lnTo>
                <a:lnTo>
                  <a:pt x="f54" y="f60"/>
                </a:lnTo>
                <a:lnTo>
                  <a:pt x="f54" y="f55"/>
                </a:lnTo>
                <a:lnTo>
                  <a:pt x="f61" y="f55"/>
                </a:lnTo>
                <a:lnTo>
                  <a:pt x="f61" y="f58"/>
                </a:lnTo>
                <a:lnTo>
                  <a:pt x="f62" y="f58"/>
                </a:lnTo>
                <a:lnTo>
                  <a:pt x="f43" y="f21"/>
                </a:lnTo>
                <a:lnTo>
                  <a:pt x="f63" y="f58"/>
                </a:lnTo>
                <a:lnTo>
                  <a:pt x="f64" y="f58"/>
                </a:lnTo>
                <a:lnTo>
                  <a:pt x="f64" y="f55"/>
                </a:lnTo>
                <a:lnTo>
                  <a:pt x="f56" y="f55"/>
                </a:lnTo>
                <a:lnTo>
                  <a:pt x="f56" y="f60"/>
                </a:lnTo>
                <a:lnTo>
                  <a:pt x="f65" y="f60"/>
                </a:lnTo>
                <a:lnTo>
                  <a:pt x="f65" y="f59"/>
                </a:lnTo>
                <a:lnTo>
                  <a:pt x="f24" y="f42"/>
                </a:lnTo>
                <a:lnTo>
                  <a:pt x="f65" y="f66"/>
                </a:lnTo>
                <a:lnTo>
                  <a:pt x="f65" y="f67"/>
                </a:lnTo>
                <a:lnTo>
                  <a:pt x="f56" y="f67"/>
                </a:lnTo>
                <a:lnTo>
                  <a:pt x="f56" y="f57"/>
                </a:lnTo>
                <a:lnTo>
                  <a:pt x="f64" y="f57"/>
                </a:lnTo>
                <a:lnTo>
                  <a:pt x="f64" y="f68"/>
                </a:lnTo>
                <a:lnTo>
                  <a:pt x="f63" y="f68"/>
                </a:lnTo>
                <a:lnTo>
                  <a:pt x="f43" y="f25"/>
                </a:lnTo>
                <a:lnTo>
                  <a:pt x="f62" y="f68"/>
                </a:lnTo>
                <a:lnTo>
                  <a:pt x="f61" y="f68"/>
                </a:lnTo>
                <a:lnTo>
                  <a:pt x="f61" y="f57"/>
                </a:lnTo>
                <a:lnTo>
                  <a:pt x="f54" y="f57"/>
                </a:lnTo>
                <a:lnTo>
                  <a:pt x="f54" y="f67"/>
                </a:lnTo>
                <a:lnTo>
                  <a:pt x="f58" y="f67"/>
                </a:lnTo>
                <a:lnTo>
                  <a:pt x="f58" y="f66"/>
                </a:lnTo>
                <a:close/>
              </a:path>
            </a:pathLst>
          </a:custGeom>
          <a:solidFill>
            <a:srgbClr val="E6B9B8"/>
          </a:solidFill>
          <a:ln w="57150">
            <a:solidFill>
              <a:srgbClr val="000000"/>
            </a:solidFill>
            <a:prstDash val="solid"/>
          </a:ln>
          <a:effectLst>
            <a:outerShdw dist="50800" dir="5219909" algn="tl">
              <a:srgbClr val="000000">
                <a:alpha val="33000"/>
              </a:srgbClr>
            </a:outerShdw>
          </a:effectLst>
        </p:spPr>
        <p:txBody>
          <a:bodyPr anchor="ctr" anchorCtr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 kern="0">
              <a:solidFill>
                <a:srgbClr val="FFFFFF"/>
              </a:solidFill>
              <a:latin typeface="NikoshBAN" pitchFamily="2"/>
              <a:cs typeface="NikoshBAN" pitchFamily="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567404" y="2286000"/>
            <a:ext cx="4204997" cy="1446550"/>
          </a:xfrm>
          <a:prstGeom prst="rect">
            <a:avLst/>
          </a:prstGeom>
          <a:noFill/>
          <a:ln>
            <a:noFill/>
          </a:ln>
          <a:effectLst>
            <a:outerShdw dist="50800" dir="5219909" algn="tl">
              <a:srgbClr val="000000">
                <a:alpha val="3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8800" b="1" kern="0" dirty="0">
                <a:solidFill>
                  <a:srgbClr val="FFFFFF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  অ্যান্টিবডি</a:t>
            </a:r>
            <a:endParaRPr lang="en-US" sz="8800" b="1" kern="0" dirty="0">
              <a:solidFill>
                <a:srgbClr val="FFFFFF"/>
              </a:solidFill>
              <a:effectLst>
                <a:outerShdw blurRad="152400" dist="40004" dir="5040305">
                  <a:srgbClr val="000000"/>
                </a:outerShdw>
              </a:effectLst>
              <a:latin typeface="NikoshBAN" pitchFamily="2"/>
              <a:cs typeface="NikoshBAN" pitchFamily="2"/>
            </a:endParaRPr>
          </a:p>
        </p:txBody>
      </p:sp>
      <p:pic>
        <p:nvPicPr>
          <p:cNvPr id="5125" name="Picture 3" descr="E:\picture - Copy\30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1752600" cy="1295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860926" y="1914526"/>
            <a:ext cx="2073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28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পাঠের শিরোনাম </a:t>
            </a:r>
            <a:endParaRPr lang="en-US" sz="28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D:\Tawhid Sr\Image\Antibody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7" r="22323"/>
          <a:stretch/>
        </p:blipFill>
        <p:spPr bwMode="auto">
          <a:xfrm>
            <a:off x="9448800" y="119064"/>
            <a:ext cx="1137138" cy="12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Tawhid Sr\Image\Antibody5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t="7175" r="17528" b="19757"/>
          <a:stretch/>
        </p:blipFill>
        <p:spPr bwMode="auto">
          <a:xfrm>
            <a:off x="1600200" y="76200"/>
            <a:ext cx="914400" cy="123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Tawhid Sr\Image\Antibody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54" y="5486401"/>
            <a:ext cx="1014046" cy="12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awhid Sr\Image\Antibod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486401"/>
            <a:ext cx="970084" cy="12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7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Tawhid Sr\Image\Antibo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152400"/>
            <a:ext cx="64018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553201" y="685800"/>
            <a:ext cx="76200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10601" y="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56976" y="545068"/>
            <a:ext cx="34216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chemeClr val="bg1"/>
                </a:solidFill>
              </a:rPr>
              <a:t>ভারী চেইনের পরিবর্তনশীল অংশ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86400" y="3358634"/>
            <a:ext cx="1447800" cy="58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9000" y="1078468"/>
            <a:ext cx="353962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chemeClr val="bg1"/>
                </a:solidFill>
              </a:rPr>
              <a:t>হালকা চেইনের পরিবর্তনশীল অংশ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34000" y="2590800"/>
            <a:ext cx="1828800" cy="114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39000" y="2558534"/>
            <a:ext cx="353962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chemeClr val="bg1"/>
                </a:solidFill>
              </a:rPr>
              <a:t>ভারী চেইনের অপরিবর্তনশীল অংশ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0401" y="3212069"/>
            <a:ext cx="369202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chemeClr val="bg1"/>
                </a:solidFill>
              </a:rPr>
              <a:t>হালকা চেইনের অপরিবর্তনশীল অংশ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Elbow Connector 6"/>
          <p:cNvCxnSpPr/>
          <p:nvPr/>
        </p:nvCxnSpPr>
        <p:spPr>
          <a:xfrm>
            <a:off x="2057400" y="175736"/>
            <a:ext cx="1524000" cy="36933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57400" y="175736"/>
            <a:ext cx="0" cy="510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81400" y="360402"/>
            <a:ext cx="250902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bn-BD" dirty="0">
                <a:solidFill>
                  <a:schemeClr val="bg1"/>
                </a:solidFill>
              </a:rPr>
              <a:t>অ্যান্টিজেন সংযুক্ত প্রান্ত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801" y="6334781"/>
            <a:ext cx="6312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1" kern="0" dirty="0"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চিত্র: একটি আদর্শ অ্যান্টিবডির  গঠন- </a:t>
            </a:r>
            <a:r>
              <a:rPr lang="en-US" sz="3600" b="1" kern="0" dirty="0" err="1"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IgG</a:t>
            </a:r>
            <a:endParaRPr lang="en-US" sz="3600" b="1" kern="0" dirty="0">
              <a:effectLst>
                <a:outerShdw blurRad="152400" dist="40004" dir="5040305">
                  <a:srgbClr val="000000"/>
                </a:outerShdw>
              </a:effectLst>
              <a:latin typeface="NikoshBAN" pitchFamily="2"/>
              <a:cs typeface="NikoshBAN" pitchFamily="2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58001" y="1219200"/>
            <a:ext cx="38100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D:\Tawhid Sr\Image\Antibody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" t="9932" r="19867" b="20545"/>
          <a:stretch/>
        </p:blipFill>
        <p:spPr bwMode="auto">
          <a:xfrm>
            <a:off x="8594233" y="4572000"/>
            <a:ext cx="207376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26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9" grpId="0" animBg="1"/>
      <p:bldP spid="2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Tawhid Sr\Image\Antibody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" t="9932" r="19867" b="20545"/>
          <a:stretch/>
        </p:blipFill>
        <p:spPr bwMode="auto">
          <a:xfrm>
            <a:off x="1676401" y="1"/>
            <a:ext cx="3732784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609601"/>
            <a:ext cx="2590774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dirty="0"/>
              <a:t>৪টি পলিপেপটাইড চেইন</a:t>
            </a:r>
          </a:p>
          <a:p>
            <a:r>
              <a:rPr lang="bn-BD" dirty="0"/>
              <a:t>২টি ছোট,  ২টি বড়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95800" y="22098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096000" y="2025134"/>
            <a:ext cx="4414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২টি ছোট -২০০-২২০ অ্যামিনো এসিড থাকে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33801" y="3994666"/>
            <a:ext cx="205740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67400" y="3810000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২টি বড়-৪০০-৪৫০ অ্যামিনো এসিড থাকে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76402" y="6029650"/>
            <a:ext cx="6312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1" kern="0" dirty="0"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চিত্র: একটি আদর্শ অ্যান্টিবডির  গঠন- </a:t>
            </a:r>
            <a:r>
              <a:rPr lang="en-US" sz="3600" b="1" kern="0" dirty="0" err="1"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IgG</a:t>
            </a:r>
            <a:endParaRPr lang="en-US" sz="3600" b="1" kern="0" dirty="0">
              <a:effectLst>
                <a:outerShdw blurRad="152400" dist="40004" dir="5040305">
                  <a:srgbClr val="000000"/>
                </a:outerShdw>
              </a:effectLst>
              <a:latin typeface="NikoshBAN" pitchFamily="2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5655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1"/>
            <a:ext cx="8863324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6000" b="1" dirty="0"/>
              <a:t>বিভিন্ন প্রকার অ্যান্টিবডি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1905000" y="2362736"/>
            <a:ext cx="8763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000" b="1" kern="0" dirty="0"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 </a:t>
            </a:r>
            <a:r>
              <a:rPr lang="en-US" sz="4000" b="1" kern="0" dirty="0" err="1"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IgG</a:t>
            </a:r>
            <a:r>
              <a:rPr lang="en-US" sz="4000" b="1" kern="0" dirty="0"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- </a:t>
            </a:r>
            <a:r>
              <a:rPr lang="bn-BD" sz="4000" b="1" kern="0" dirty="0">
                <a:latin typeface="Garamond (Body)"/>
                <a:cs typeface="NikoshBAN" pitchFamily="2"/>
              </a:rPr>
              <a:t>রক্তে বেশী থাকে(৮০%), অমরা অতিক্রম করতে পারে</a:t>
            </a:r>
          </a:p>
          <a:p>
            <a:pPr marL="342900" indent="-342900" algn="just"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000" b="1" kern="0" dirty="0"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 </a:t>
            </a:r>
            <a:r>
              <a:rPr lang="en-US" sz="4000" b="1" kern="0" dirty="0" err="1"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IgM</a:t>
            </a:r>
            <a:r>
              <a:rPr lang="bn-BD" sz="4000" b="1" kern="0" dirty="0"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- </a:t>
            </a:r>
            <a:r>
              <a:rPr lang="bn-BD" sz="4000" b="1" kern="0" dirty="0">
                <a:latin typeface="NikoshBAN" pitchFamily="2"/>
                <a:cs typeface="NikoshBAN" pitchFamily="2"/>
              </a:rPr>
              <a:t>সবচেয়ে বড়</a:t>
            </a:r>
            <a:endParaRPr lang="en-US" sz="4000" b="1" kern="0" dirty="0">
              <a:latin typeface="NikoshBAN" pitchFamily="2"/>
              <a:cs typeface="NikoshBAN" pitchFamily="2"/>
            </a:endParaRPr>
          </a:p>
          <a:p>
            <a:pPr marL="342900" indent="-342900" algn="just"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000" b="1" kern="0" dirty="0"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 </a:t>
            </a:r>
            <a:r>
              <a:rPr lang="en-US" sz="4000" b="1" kern="0" dirty="0"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IgA</a:t>
            </a:r>
            <a:r>
              <a:rPr lang="bn-BD" sz="4000" b="1" kern="0" dirty="0"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- </a:t>
            </a:r>
            <a:r>
              <a:rPr lang="bn-BD" sz="4000" b="1" kern="0" dirty="0">
                <a:latin typeface="Garamond (Body)"/>
                <a:cs typeface="NikoshBAN" pitchFamily="2"/>
              </a:rPr>
              <a:t>রক্তে বেশী থাকে। তবে </a:t>
            </a:r>
            <a:r>
              <a:rPr lang="bn-BD" sz="4000" b="1" kern="0" dirty="0">
                <a:latin typeface="NikoshBAN" pitchFamily="2"/>
                <a:cs typeface="NikoshBAN" pitchFamily="2"/>
              </a:rPr>
              <a:t>ঘাম, আশ্রু, লালায়ও থাকে</a:t>
            </a:r>
            <a:endParaRPr lang="en-US" sz="4000" b="1" kern="0" dirty="0">
              <a:latin typeface="NikoshBAN" pitchFamily="2"/>
              <a:cs typeface="NikoshBAN" pitchFamily="2"/>
            </a:endParaRPr>
          </a:p>
          <a:p>
            <a:pPr marL="342900" indent="-342900" algn="just"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000" b="1" kern="0" dirty="0"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 </a:t>
            </a:r>
            <a:r>
              <a:rPr lang="en-US" sz="4000" b="1" kern="0" dirty="0" err="1"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IgD</a:t>
            </a:r>
            <a:r>
              <a:rPr lang="bn-BD" sz="4000" b="1" kern="0" dirty="0"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- </a:t>
            </a:r>
            <a:r>
              <a:rPr lang="bn-BD" sz="4000" b="1" kern="0" dirty="0">
                <a:latin typeface="Garamond (Body)"/>
                <a:cs typeface="NikoshBAN" pitchFamily="2"/>
              </a:rPr>
              <a:t>রক্তে কম থাকে (০.২%)</a:t>
            </a:r>
            <a:endParaRPr lang="en-US" sz="4000" b="1" kern="0" dirty="0">
              <a:effectLst>
                <a:outerShdw blurRad="152400" dist="40004" dir="5040305">
                  <a:srgbClr val="000000"/>
                </a:outerShdw>
              </a:effectLst>
              <a:latin typeface="NikoshBAN" pitchFamily="2"/>
              <a:cs typeface="NikoshBAN" pitchFamily="2"/>
            </a:endParaRPr>
          </a:p>
          <a:p>
            <a:pPr marL="342900" indent="-342900" algn="just"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000" b="1" kern="0" dirty="0"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 </a:t>
            </a:r>
            <a:r>
              <a:rPr lang="en-US" sz="4000" b="1" kern="0" dirty="0" err="1"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IgE</a:t>
            </a:r>
            <a:r>
              <a:rPr lang="bn-BD" sz="4000" b="1" kern="0" dirty="0"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- </a:t>
            </a:r>
            <a:r>
              <a:rPr lang="bn-BD" sz="4000" b="1" kern="0" dirty="0">
                <a:latin typeface="Garamond (Body)"/>
                <a:cs typeface="NikoshBAN" pitchFamily="2"/>
              </a:rPr>
              <a:t>রক্তরসে অল্প থাকে (০.১%)</a:t>
            </a:r>
            <a:endParaRPr lang="en-US" sz="4000" b="1" kern="0" dirty="0">
              <a:effectLst>
                <a:outerShdw blurRad="152400" dist="40004" dir="5040305">
                  <a:srgbClr val="000000"/>
                </a:outerShdw>
              </a:effectLst>
              <a:latin typeface="NikoshBAN" pitchFamily="2"/>
              <a:cs typeface="NikoshBAN" pitchFamily="2"/>
            </a:endParaRPr>
          </a:p>
          <a:p>
            <a:pPr marL="342900" indent="-342900" algn="just"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1" kern="0" dirty="0">
              <a:effectLst>
                <a:outerShdw blurRad="152400" dist="40004" dir="5040305">
                  <a:srgbClr val="000000"/>
                </a:outerShdw>
              </a:effectLst>
              <a:latin typeface="NikoshBAN" pitchFamily="2"/>
              <a:cs typeface="NikoshBAN" pitchFamily="2"/>
            </a:endParaRPr>
          </a:p>
          <a:p>
            <a:pPr marL="342900" indent="-342900" algn="just"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1" kern="0" dirty="0">
              <a:effectLst>
                <a:outerShdw blurRad="152400" dist="40004" dir="5040305">
                  <a:srgbClr val="000000"/>
                </a:outerShdw>
              </a:effectLst>
              <a:latin typeface="NikoshBAN" pitchFamily="2"/>
              <a:cs typeface="NikoshBAN" pitchFamily="2"/>
            </a:endParaRPr>
          </a:p>
          <a:p>
            <a:pPr marL="342900" indent="-342900" algn="just"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1" kern="0" dirty="0">
              <a:effectLst>
                <a:outerShdw blurRad="152400" dist="40004" dir="5040305">
                  <a:srgbClr val="000000"/>
                </a:outerShdw>
              </a:effectLst>
              <a:latin typeface="NikoshBAN" pitchFamily="2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0530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831"/>
            <a:ext cx="12192000" cy="784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500" dirty="0"/>
              <a:t>প্রতিরক্ষা ব্যাবস্থায় অ্যান্টিবডির ভূমিকা </a:t>
            </a:r>
            <a:endParaRPr lang="en-US" sz="4500" dirty="0"/>
          </a:p>
        </p:txBody>
      </p:sp>
      <p:pic>
        <p:nvPicPr>
          <p:cNvPr id="3" name="Picture 7" descr="D:\Tawhid Sr\Image\Antibody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33" y="1066801"/>
            <a:ext cx="6693469" cy="482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800" y="6248400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/>
              <a:t>চিত্র: অ্যান্টিজেন-অ্যান্টিবডির বিক্রিয়া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507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093416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BD" sz="6600" dirty="0"/>
              <a:t>দলবদ্ধকরণ স্তূপীভবন</a:t>
            </a:r>
          </a:p>
          <a:p>
            <a:pPr marL="514350" indent="-514350">
              <a:buAutoNum type="arabicPeriod"/>
            </a:pPr>
            <a:r>
              <a:rPr lang="bn-BD" sz="6600" dirty="0"/>
              <a:t>অধ:ক্ষেপণ</a:t>
            </a:r>
          </a:p>
          <a:p>
            <a:pPr marL="514350" indent="-514350">
              <a:buAutoNum type="arabicPeriod"/>
            </a:pPr>
            <a:r>
              <a:rPr lang="bn-BD" sz="6600" dirty="0"/>
              <a:t>প্রশমন</a:t>
            </a:r>
          </a:p>
          <a:p>
            <a:pPr marL="514350" indent="-514350">
              <a:buAutoNum type="arabicPeriod"/>
            </a:pPr>
            <a:r>
              <a:rPr lang="bn-BD" sz="6600" dirty="0"/>
              <a:t>বিশ্লিষ্টকরণ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1987062" y="457200"/>
            <a:ext cx="769033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</a:rPr>
              <a:t>অ্যান্টিবডি নিম্নলিখিত ভাবে কাজ করে থাকে-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245</TotalTime>
  <Words>227</Words>
  <Application>Microsoft Office PowerPoint</Application>
  <PresentationFormat>Widescreen</PresentationFormat>
  <Paragraphs>64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Garamond</vt:lpstr>
      <vt:lpstr>Garamond (Body)</vt:lpstr>
      <vt:lpstr>NikoshBAN</vt:lpstr>
      <vt:lpstr>Tahoma</vt:lpstr>
      <vt:lpstr>Trebuchet MS</vt:lpstr>
      <vt:lpstr>Tunga</vt:lpstr>
      <vt:lpstr>Vrinda</vt:lpstr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মূল্যায়ন</vt:lpstr>
      <vt:lpstr> বাড়ির কাজ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CNS</dc:creator>
  <cp:lastModifiedBy>JJQBN72</cp:lastModifiedBy>
  <cp:revision>35</cp:revision>
  <dcterms:created xsi:type="dcterms:W3CDTF">2006-08-16T00:00:00Z</dcterms:created>
  <dcterms:modified xsi:type="dcterms:W3CDTF">2019-12-01T12:22:12Z</dcterms:modified>
</cp:coreProperties>
</file>