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60" r:id="rId6"/>
    <p:sldId id="261" r:id="rId7"/>
    <p:sldId id="271" r:id="rId8"/>
    <p:sldId id="270" r:id="rId9"/>
    <p:sldId id="264" r:id="rId10"/>
    <p:sldId id="272" r:id="rId11"/>
    <p:sldId id="262" r:id="rId12"/>
    <p:sldId id="274" r:id="rId13"/>
    <p:sldId id="263" r:id="rId14"/>
    <p:sldId id="266" r:id="rId15"/>
    <p:sldId id="265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1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0934C-E5B4-4263-8704-E6F418445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8184AD-29CC-4333-A3AE-D6E79009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68B58-45C2-4E5C-A092-D4B7B79E6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AD470-6C71-4A00-A5DE-52303FDB0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591DC-0026-4031-98F5-63945080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A21A-668D-4B25-A222-5D7B56D6C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D6E65-9329-4044-BCFA-9D98EE311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137F-4198-4D5C-9C92-A46E2780B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BFE0B-C54D-4B0B-B572-D5881F97B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0F000-C198-4F85-88FC-6AAB1A46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1098CA-E6EA-48B0-B5A3-56730AF0AE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C1E5F-642C-46ED-938A-AEDAC3214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75B30-7403-4A06-A05F-7851576E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1F6C3-625B-4ACE-8383-5BA5F9E44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13637-7E46-4D35-92F3-E033068F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0AE3-68C7-4881-AC59-993DD194F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C5DBE-02DE-4B5E-949E-509B45EF6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F5B1-C05D-45E6-9BBE-D5DE0FB3A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ADA02-6D8A-4ABD-86D5-002A3D5E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ED6FB-7EB4-4119-BAFE-084510F7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10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067D0-CB1B-489B-AD30-CC61799EA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A5261-C442-4F4E-A3B7-1646BABDF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EEB5-9CF5-4BAE-9713-0BFADBC5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307E-7A9B-436E-852E-47559495B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A1E40-0C49-497D-9F9F-353C8683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9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693B-68A6-4AAE-9B2E-77839F398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93596-5A3F-45FC-BD4F-40EA6FAAA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7C8C2-762C-4CAD-A3CB-89256CAC6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16E82-E12B-4028-B61C-608ED858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73F94-C87B-493F-92A1-7F6B2E1E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AD1F8-865E-4F6E-90BF-4E2DB099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27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0827-FE6C-4332-BB76-B7056FB11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3C17C-D2CF-4169-89D5-BAD28EA8C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4BB869-ACAC-4879-B0C8-824BA3EC6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443E99-D8B7-47F2-ABAF-C415EF537A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4A233-5501-4AD8-BF0D-4EF7DBDA3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212E0-EE47-4C90-9208-EDD1956C7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AF62B-7C70-4F9B-85D7-7806AF106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5B614C-9FF2-4934-BE8D-BC5BFF58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3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0957-E602-4F44-B345-58F93088E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042720-F5EB-4ACF-8BF0-9BEFA449E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4F110D-ECFF-4355-89B0-97D876518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5DE17E-F8A7-4F17-B815-A091D153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0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6C588B-1808-403F-AB87-897A3B5E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60E073-98F2-4BA8-BBCE-FD38EA9FD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F7A98-C7E6-4416-8323-69B68B6F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2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DF17-17B0-4230-9E14-E3725ADC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F651-F004-4629-979A-1E5737E7E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F521C-EECD-46B9-BED7-093A25606E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845F8-2772-48CE-9FCB-2D4B1DCDC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8938B-361F-46AC-8CDB-328BF0BB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82D5E-57FC-4160-A8D3-82A5E753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4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0F78-2711-4DFC-B246-5F153F3EB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63617-C4CD-4791-803E-1B15B269FD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3C77C-3D7C-46C1-8CA5-D90942E5B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B557B-13AE-454C-9796-C92163C3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4A865-E107-446C-8A9E-1404164C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C304E-01C6-473F-ADD5-A0865F6F6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81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777F8-7CA9-4180-A45F-3B6FDE1C5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49C4-C9FD-48EA-897F-CA2EE5037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DE831-5E51-4E0E-9348-1CADDD1E2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99943-3ECC-4E72-A5D7-1C1A6197A618}" type="datetimeFigureOut">
              <a:rPr lang="en-US" smtClean="0"/>
              <a:t>1/20/2020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56B65-8BB6-4810-9CA8-90C6F3F5D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1D9B0-3031-47A6-9F74-2CC19B15B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82D1-F030-4B1B-8835-28ADC9A4E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0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92045F-6BFD-4247-9A12-C5F6844FD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5" y="340894"/>
            <a:ext cx="10780295" cy="6348664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426C6F-B014-4BBE-8B8E-C997BB257FC2}"/>
              </a:ext>
            </a:extLst>
          </p:cNvPr>
          <p:cNvSpPr txBox="1"/>
          <p:nvPr/>
        </p:nvSpPr>
        <p:spPr>
          <a:xfrm>
            <a:off x="3112171" y="3315599"/>
            <a:ext cx="46361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437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519116-E3BB-44B2-A580-597F510459CC}"/>
              </a:ext>
            </a:extLst>
          </p:cNvPr>
          <p:cNvSpPr txBox="1"/>
          <p:nvPr/>
        </p:nvSpPr>
        <p:spPr>
          <a:xfrm>
            <a:off x="3633537" y="613156"/>
            <a:ext cx="3481137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দেখি,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82009D-5E17-4502-B437-DAB167AB5AC0}"/>
                  </a:ext>
                </a:extLst>
              </p:cNvPr>
              <p:cNvSpPr txBox="1"/>
              <p:nvPr/>
            </p:nvSpPr>
            <p:spPr>
              <a:xfrm>
                <a:off x="2903620" y="1927013"/>
                <a:ext cx="4940969" cy="20079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৫৪৩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</m:oMath>
                </a14:m>
                <a:r>
                  <a:rPr lang="bn-BD" sz="6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২১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82009D-5E17-4502-B437-DAB167AB5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620" y="1927013"/>
                <a:ext cx="4940969" cy="2007922"/>
              </a:xfrm>
              <a:prstGeom prst="rect">
                <a:avLst/>
              </a:prstGeom>
              <a:blipFill>
                <a:blip r:embed="rId2"/>
                <a:stretch>
                  <a:fillRect t="-9422" b="-16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EBBE798E-F432-4379-B2BE-D1E641932703}"/>
              </a:ext>
            </a:extLst>
          </p:cNvPr>
          <p:cNvSpPr/>
          <p:nvPr/>
        </p:nvSpPr>
        <p:spPr>
          <a:xfrm>
            <a:off x="3994484" y="3721768"/>
            <a:ext cx="3256548" cy="45719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BF30A-CB08-46C5-9A05-3FEE6BD5D1BD}"/>
              </a:ext>
            </a:extLst>
          </p:cNvPr>
          <p:cNvSpPr txBox="1"/>
          <p:nvPr/>
        </p:nvSpPr>
        <p:spPr>
          <a:xfrm>
            <a:off x="4989095" y="3710735"/>
            <a:ext cx="22619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৫২২ 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34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621F47-226E-4295-9E1A-23424057324C}"/>
              </a:ext>
            </a:extLst>
          </p:cNvPr>
          <p:cNvSpPr/>
          <p:nvPr/>
        </p:nvSpPr>
        <p:spPr>
          <a:xfrm>
            <a:off x="1162289" y="1560233"/>
            <a:ext cx="1584159" cy="1427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27065-E329-4F39-94FD-0EF8B46B7655}"/>
              </a:ext>
            </a:extLst>
          </p:cNvPr>
          <p:cNvSpPr/>
          <p:nvPr/>
        </p:nvSpPr>
        <p:spPr>
          <a:xfrm>
            <a:off x="5255281" y="3194537"/>
            <a:ext cx="1530530" cy="14398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7718EA-5FD9-4148-BB09-A1800D4E55A8}"/>
              </a:ext>
            </a:extLst>
          </p:cNvPr>
          <p:cNvSpPr/>
          <p:nvPr/>
        </p:nvSpPr>
        <p:spPr>
          <a:xfrm>
            <a:off x="3245022" y="3194537"/>
            <a:ext cx="1584159" cy="1427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011FFA-64BB-49E2-A01C-B81F722477EC}"/>
              </a:ext>
            </a:extLst>
          </p:cNvPr>
          <p:cNvSpPr/>
          <p:nvPr/>
        </p:nvSpPr>
        <p:spPr>
          <a:xfrm>
            <a:off x="1159031" y="3180940"/>
            <a:ext cx="1584159" cy="1427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F3589-7918-428C-9173-51EE51BBF6CE}"/>
              </a:ext>
            </a:extLst>
          </p:cNvPr>
          <p:cNvSpPr/>
          <p:nvPr/>
        </p:nvSpPr>
        <p:spPr>
          <a:xfrm>
            <a:off x="5228467" y="1584959"/>
            <a:ext cx="1584159" cy="1427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3960F-28C5-4D70-AD70-62F64A7DFAD6}"/>
              </a:ext>
            </a:extLst>
          </p:cNvPr>
          <p:cNvSpPr/>
          <p:nvPr/>
        </p:nvSpPr>
        <p:spPr>
          <a:xfrm>
            <a:off x="3223439" y="1610517"/>
            <a:ext cx="1584159" cy="1427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9BE28-F7D5-4E61-B920-EB616A23168B}"/>
              </a:ext>
            </a:extLst>
          </p:cNvPr>
          <p:cNvSpPr txBox="1"/>
          <p:nvPr/>
        </p:nvSpPr>
        <p:spPr>
          <a:xfrm>
            <a:off x="5303920" y="865277"/>
            <a:ext cx="1569118" cy="58477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স্থান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9900AB-CD5F-4F28-BAD0-4C9958A46CE3}"/>
              </a:ext>
            </a:extLst>
          </p:cNvPr>
          <p:cNvSpPr txBox="1"/>
          <p:nvPr/>
        </p:nvSpPr>
        <p:spPr>
          <a:xfrm>
            <a:off x="3268817" y="900373"/>
            <a:ext cx="158415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 স্থান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08E8F6-1CA4-42D5-B56F-AF9589BCEEC6}"/>
              </a:ext>
            </a:extLst>
          </p:cNvPr>
          <p:cNvSpPr txBox="1"/>
          <p:nvPr/>
        </p:nvSpPr>
        <p:spPr>
          <a:xfrm>
            <a:off x="1193118" y="828687"/>
            <a:ext cx="16363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32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 স্থান</a:t>
            </a:r>
            <a:endParaRPr lang="en-US" sz="32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4A81B2-13E5-4E46-93FE-7B1F8748A696}"/>
              </a:ext>
            </a:extLst>
          </p:cNvPr>
          <p:cNvSpPr txBox="1"/>
          <p:nvPr/>
        </p:nvSpPr>
        <p:spPr>
          <a:xfrm>
            <a:off x="5708969" y="1560233"/>
            <a:ext cx="866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CAA8CF-B794-460E-A2C8-1A4BE2311440}"/>
              </a:ext>
            </a:extLst>
          </p:cNvPr>
          <p:cNvSpPr txBox="1"/>
          <p:nvPr/>
        </p:nvSpPr>
        <p:spPr>
          <a:xfrm>
            <a:off x="5584140" y="3066730"/>
            <a:ext cx="11159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1F64E2-F801-4B6F-8FA4-162393521D62}"/>
              </a:ext>
            </a:extLst>
          </p:cNvPr>
          <p:cNvSpPr txBox="1"/>
          <p:nvPr/>
        </p:nvSpPr>
        <p:spPr>
          <a:xfrm>
            <a:off x="3774144" y="1584959"/>
            <a:ext cx="1058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40A7A8-EDF1-4278-9681-B823896D8F90}"/>
              </a:ext>
            </a:extLst>
          </p:cNvPr>
          <p:cNvSpPr txBox="1"/>
          <p:nvPr/>
        </p:nvSpPr>
        <p:spPr>
          <a:xfrm>
            <a:off x="3661606" y="3057580"/>
            <a:ext cx="11770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E9EEECD-07DA-4049-A507-E461195B50F2}"/>
              </a:ext>
            </a:extLst>
          </p:cNvPr>
          <p:cNvSpPr txBox="1"/>
          <p:nvPr/>
        </p:nvSpPr>
        <p:spPr>
          <a:xfrm>
            <a:off x="1545306" y="1612387"/>
            <a:ext cx="119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9DE7FF-8841-4896-8C53-2662F2F754A3}"/>
              </a:ext>
            </a:extLst>
          </p:cNvPr>
          <p:cNvSpPr txBox="1"/>
          <p:nvPr/>
        </p:nvSpPr>
        <p:spPr>
          <a:xfrm>
            <a:off x="1548561" y="3128784"/>
            <a:ext cx="1457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E05237B-6ECE-4E0D-A7CB-A858AC0E5174}"/>
              </a:ext>
            </a:extLst>
          </p:cNvPr>
          <p:cNvSpPr/>
          <p:nvPr/>
        </p:nvSpPr>
        <p:spPr>
          <a:xfrm>
            <a:off x="366961" y="4798307"/>
            <a:ext cx="7379369" cy="4571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01951B-99B1-4045-A2F7-901A0140266D}"/>
              </a:ext>
            </a:extLst>
          </p:cNvPr>
          <p:cNvSpPr/>
          <p:nvPr/>
        </p:nvSpPr>
        <p:spPr>
          <a:xfrm>
            <a:off x="1225214" y="4977395"/>
            <a:ext cx="1584159" cy="1427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80439BE-4197-467A-A39D-6E7C0098B41A}"/>
              </a:ext>
            </a:extLst>
          </p:cNvPr>
          <p:cNvSpPr/>
          <p:nvPr/>
        </p:nvSpPr>
        <p:spPr>
          <a:xfrm>
            <a:off x="3264567" y="4969720"/>
            <a:ext cx="1584159" cy="142774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6A8C42-BF26-43B9-8B29-8DAB9B5956AF}"/>
              </a:ext>
            </a:extLst>
          </p:cNvPr>
          <p:cNvSpPr/>
          <p:nvPr/>
        </p:nvSpPr>
        <p:spPr>
          <a:xfrm>
            <a:off x="5303920" y="4969719"/>
            <a:ext cx="1584159" cy="14277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D744F58-C043-4EC6-B68E-84B5EFB77D04}"/>
              </a:ext>
            </a:extLst>
          </p:cNvPr>
          <p:cNvSpPr txBox="1"/>
          <p:nvPr/>
        </p:nvSpPr>
        <p:spPr>
          <a:xfrm>
            <a:off x="5791199" y="5002428"/>
            <a:ext cx="1056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97115D-650E-433A-BF22-1C325FF99BBB}"/>
              </a:ext>
            </a:extLst>
          </p:cNvPr>
          <p:cNvSpPr txBox="1"/>
          <p:nvPr/>
        </p:nvSpPr>
        <p:spPr>
          <a:xfrm>
            <a:off x="3661606" y="4946190"/>
            <a:ext cx="12031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7A47E1-E1C0-4071-869B-8973F03AD175}"/>
              </a:ext>
            </a:extLst>
          </p:cNvPr>
          <p:cNvSpPr txBox="1"/>
          <p:nvPr/>
        </p:nvSpPr>
        <p:spPr>
          <a:xfrm>
            <a:off x="1698685" y="4844106"/>
            <a:ext cx="1279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DC281E-18FF-49C9-883E-42BAAC95EB9D}"/>
                  </a:ext>
                </a:extLst>
              </p:cNvPr>
              <p:cNvSpPr txBox="1"/>
              <p:nvPr/>
            </p:nvSpPr>
            <p:spPr>
              <a:xfrm>
                <a:off x="395667" y="4178847"/>
                <a:ext cx="610745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DC281E-18FF-49C9-883E-42BAAC95E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67" y="4178847"/>
                <a:ext cx="610745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41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8CC42E-2026-4E94-9811-EF58D8C53E9A}"/>
              </a:ext>
            </a:extLst>
          </p:cNvPr>
          <p:cNvSpPr txBox="1"/>
          <p:nvPr/>
        </p:nvSpPr>
        <p:spPr>
          <a:xfrm>
            <a:off x="890337" y="2438400"/>
            <a:ext cx="10411326" cy="83099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স্থানীয় মানের সাহায্যে চার সংখ্যার বিয়োগ শিখব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3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CC8837F-77AB-4379-8FF0-EEEEB9866787}"/>
              </a:ext>
            </a:extLst>
          </p:cNvPr>
          <p:cNvSpPr txBox="1"/>
          <p:nvPr/>
        </p:nvSpPr>
        <p:spPr>
          <a:xfrm>
            <a:off x="1090863" y="882316"/>
            <a:ext cx="1427748" cy="6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D0FE5-AFFC-4A77-A1A1-E797BEBBE99E}"/>
              </a:ext>
            </a:extLst>
          </p:cNvPr>
          <p:cNvSpPr txBox="1"/>
          <p:nvPr/>
        </p:nvSpPr>
        <p:spPr>
          <a:xfrm>
            <a:off x="1243263" y="1034716"/>
            <a:ext cx="1427748" cy="6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83D875-4FD1-4010-9262-20ED366BB665}"/>
              </a:ext>
            </a:extLst>
          </p:cNvPr>
          <p:cNvSpPr txBox="1"/>
          <p:nvPr/>
        </p:nvSpPr>
        <p:spPr>
          <a:xfrm>
            <a:off x="1395663" y="1187116"/>
            <a:ext cx="1427748" cy="6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78186B-BDAE-46A5-8631-7A41DEA2AD3B}"/>
              </a:ext>
            </a:extLst>
          </p:cNvPr>
          <p:cNvSpPr txBox="1"/>
          <p:nvPr/>
        </p:nvSpPr>
        <p:spPr>
          <a:xfrm>
            <a:off x="1548063" y="1339516"/>
            <a:ext cx="1427748" cy="68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1744B-CBCE-441F-A4F4-DBE679E848E8}"/>
              </a:ext>
            </a:extLst>
          </p:cNvPr>
          <p:cNvSpPr txBox="1"/>
          <p:nvPr/>
        </p:nvSpPr>
        <p:spPr>
          <a:xfrm>
            <a:off x="4477251" y="6224872"/>
            <a:ext cx="181499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375E1-85AC-4EC6-ACBC-8E44E04E46C7}"/>
              </a:ext>
            </a:extLst>
          </p:cNvPr>
          <p:cNvSpPr txBox="1"/>
          <p:nvPr/>
        </p:nvSpPr>
        <p:spPr>
          <a:xfrm>
            <a:off x="4328004" y="1401695"/>
            <a:ext cx="215266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9A6B88-5D57-45AB-809B-DDF1BCE8E289}"/>
              </a:ext>
            </a:extLst>
          </p:cNvPr>
          <p:cNvSpPr txBox="1"/>
          <p:nvPr/>
        </p:nvSpPr>
        <p:spPr>
          <a:xfrm>
            <a:off x="2386000" y="3109503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3877EC-E2FF-491B-9855-63D1ABAF4351}"/>
              </a:ext>
            </a:extLst>
          </p:cNvPr>
          <p:cNvSpPr txBox="1"/>
          <p:nvPr/>
        </p:nvSpPr>
        <p:spPr>
          <a:xfrm>
            <a:off x="2407346" y="3762254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445B3-5733-471F-A727-7EA18CE2CAA9}"/>
              </a:ext>
            </a:extLst>
          </p:cNvPr>
          <p:cNvSpPr txBox="1"/>
          <p:nvPr/>
        </p:nvSpPr>
        <p:spPr>
          <a:xfrm>
            <a:off x="2410056" y="4497297"/>
            <a:ext cx="142774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4B68AE-284D-42C6-88D7-8E54B7FCC4F8}"/>
              </a:ext>
            </a:extLst>
          </p:cNvPr>
          <p:cNvSpPr txBox="1"/>
          <p:nvPr/>
        </p:nvSpPr>
        <p:spPr>
          <a:xfrm>
            <a:off x="2397300" y="5229825"/>
            <a:ext cx="142774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334FA1-3C32-4A74-90A2-5FA52680A19D}"/>
              </a:ext>
            </a:extLst>
          </p:cNvPr>
          <p:cNvSpPr txBox="1"/>
          <p:nvPr/>
        </p:nvSpPr>
        <p:spPr>
          <a:xfrm>
            <a:off x="4640299" y="2190024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FDCBB2-74A6-4622-9964-C2BEFC38A04B}"/>
              </a:ext>
            </a:extLst>
          </p:cNvPr>
          <p:cNvSpPr txBox="1"/>
          <p:nvPr/>
        </p:nvSpPr>
        <p:spPr>
          <a:xfrm>
            <a:off x="4655241" y="2793687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B3B168-5035-4C34-AD1D-FFC02FB76FF3}"/>
              </a:ext>
            </a:extLst>
          </p:cNvPr>
          <p:cNvSpPr txBox="1"/>
          <p:nvPr/>
        </p:nvSpPr>
        <p:spPr>
          <a:xfrm>
            <a:off x="766508" y="5197642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CA6FD3-AE88-4767-8FC8-9B41EBD3D03A}"/>
              </a:ext>
            </a:extLst>
          </p:cNvPr>
          <p:cNvSpPr txBox="1"/>
          <p:nvPr/>
        </p:nvSpPr>
        <p:spPr>
          <a:xfrm>
            <a:off x="4690464" y="3443759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2AAFD1-7F3B-4D27-A073-BC30FD10726E}"/>
              </a:ext>
            </a:extLst>
          </p:cNvPr>
          <p:cNvSpPr txBox="1"/>
          <p:nvPr/>
        </p:nvSpPr>
        <p:spPr>
          <a:xfrm>
            <a:off x="4669263" y="5316588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420BBA-137C-4782-BFEE-31D6B1172235}"/>
              </a:ext>
            </a:extLst>
          </p:cNvPr>
          <p:cNvSpPr txBox="1"/>
          <p:nvPr/>
        </p:nvSpPr>
        <p:spPr>
          <a:xfrm>
            <a:off x="8592450" y="4528074"/>
            <a:ext cx="13074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9FA689-C86B-4551-8C9D-F1FFF9EB376F}"/>
              </a:ext>
            </a:extLst>
          </p:cNvPr>
          <p:cNvSpPr txBox="1"/>
          <p:nvPr/>
        </p:nvSpPr>
        <p:spPr>
          <a:xfrm>
            <a:off x="8576044" y="3832987"/>
            <a:ext cx="13074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7ECC72-F364-4036-BD69-CFA1686B1389}"/>
              </a:ext>
            </a:extLst>
          </p:cNvPr>
          <p:cNvSpPr txBox="1"/>
          <p:nvPr/>
        </p:nvSpPr>
        <p:spPr>
          <a:xfrm>
            <a:off x="8532528" y="2414656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9D7C8B-C648-40EA-BC9E-6387DF8F2B91}"/>
              </a:ext>
            </a:extLst>
          </p:cNvPr>
          <p:cNvSpPr txBox="1"/>
          <p:nvPr/>
        </p:nvSpPr>
        <p:spPr>
          <a:xfrm>
            <a:off x="8568749" y="3122973"/>
            <a:ext cx="1330771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003052-656D-47F9-9079-2C5BBAB714C4}"/>
              </a:ext>
            </a:extLst>
          </p:cNvPr>
          <p:cNvSpPr txBox="1"/>
          <p:nvPr/>
        </p:nvSpPr>
        <p:spPr>
          <a:xfrm>
            <a:off x="7036474" y="3607877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ADAA8E-C429-463A-891F-1C530BF60B5D}"/>
              </a:ext>
            </a:extLst>
          </p:cNvPr>
          <p:cNvSpPr txBox="1"/>
          <p:nvPr/>
        </p:nvSpPr>
        <p:spPr>
          <a:xfrm>
            <a:off x="7060530" y="4446856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C53BF1-6523-4CA1-A12D-DBE131F1286D}"/>
              </a:ext>
            </a:extLst>
          </p:cNvPr>
          <p:cNvSpPr txBox="1"/>
          <p:nvPr/>
        </p:nvSpPr>
        <p:spPr>
          <a:xfrm>
            <a:off x="7070560" y="5244209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6FDAA0-C4AB-4953-835F-798D53E1C2E7}"/>
              </a:ext>
            </a:extLst>
          </p:cNvPr>
          <p:cNvSpPr txBox="1"/>
          <p:nvPr/>
        </p:nvSpPr>
        <p:spPr>
          <a:xfrm>
            <a:off x="8618621" y="5222486"/>
            <a:ext cx="1307433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52EF1E-A109-4E23-8F5F-EAC5080A2B14}"/>
              </a:ext>
            </a:extLst>
          </p:cNvPr>
          <p:cNvSpPr txBox="1"/>
          <p:nvPr/>
        </p:nvSpPr>
        <p:spPr>
          <a:xfrm>
            <a:off x="10383256" y="5109608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10B6A33-C737-4FA5-A9F0-CC97376090DE}"/>
              </a:ext>
            </a:extLst>
          </p:cNvPr>
          <p:cNvSpPr txBox="1"/>
          <p:nvPr/>
        </p:nvSpPr>
        <p:spPr>
          <a:xfrm>
            <a:off x="10383256" y="4423020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87FEE4-38C5-4232-80B8-EB3994BFAC2D}"/>
              </a:ext>
            </a:extLst>
          </p:cNvPr>
          <p:cNvSpPr txBox="1"/>
          <p:nvPr/>
        </p:nvSpPr>
        <p:spPr>
          <a:xfrm>
            <a:off x="10362810" y="3798112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2A0D67-9264-43E8-9838-53B253C1DB9C}"/>
              </a:ext>
            </a:extLst>
          </p:cNvPr>
          <p:cNvSpPr txBox="1"/>
          <p:nvPr/>
        </p:nvSpPr>
        <p:spPr>
          <a:xfrm>
            <a:off x="10343382" y="3147580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567DB2-9F50-4B8B-B82D-5A1D562F1E29}"/>
              </a:ext>
            </a:extLst>
          </p:cNvPr>
          <p:cNvSpPr txBox="1"/>
          <p:nvPr/>
        </p:nvSpPr>
        <p:spPr>
          <a:xfrm>
            <a:off x="10309684" y="2430474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01B04B-E623-4983-B674-37E2FCEFA15F}"/>
              </a:ext>
            </a:extLst>
          </p:cNvPr>
          <p:cNvSpPr/>
          <p:nvPr/>
        </p:nvSpPr>
        <p:spPr>
          <a:xfrm>
            <a:off x="10024833" y="1187116"/>
            <a:ext cx="145138" cy="5680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0988FBB-B047-4295-B981-C49FD1193413}"/>
              </a:ext>
            </a:extLst>
          </p:cNvPr>
          <p:cNvSpPr/>
          <p:nvPr/>
        </p:nvSpPr>
        <p:spPr>
          <a:xfrm>
            <a:off x="11858770" y="1187116"/>
            <a:ext cx="188824" cy="56089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CF8DA84-39D1-4A65-993B-2A201D64626C}"/>
              </a:ext>
            </a:extLst>
          </p:cNvPr>
          <p:cNvSpPr/>
          <p:nvPr/>
        </p:nvSpPr>
        <p:spPr>
          <a:xfrm>
            <a:off x="4061563" y="1204055"/>
            <a:ext cx="187489" cy="5557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4C72249-1A2B-4894-AC9E-C4005635E908}"/>
              </a:ext>
            </a:extLst>
          </p:cNvPr>
          <p:cNvSpPr/>
          <p:nvPr/>
        </p:nvSpPr>
        <p:spPr>
          <a:xfrm>
            <a:off x="6528143" y="1219163"/>
            <a:ext cx="211316" cy="5557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39190B9-7EAC-4247-87A9-3F59A6C454CE}"/>
              </a:ext>
            </a:extLst>
          </p:cNvPr>
          <p:cNvSpPr/>
          <p:nvPr/>
        </p:nvSpPr>
        <p:spPr>
          <a:xfrm>
            <a:off x="289510" y="1187116"/>
            <a:ext cx="145897" cy="5608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B4EB29E-7C38-47E3-81ED-52EA9302820D}"/>
              </a:ext>
            </a:extLst>
          </p:cNvPr>
          <p:cNvSpPr/>
          <p:nvPr/>
        </p:nvSpPr>
        <p:spPr>
          <a:xfrm>
            <a:off x="476998" y="5975486"/>
            <a:ext cx="11425492" cy="153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F39B57-4630-40B7-B650-EDA4B90158B2}"/>
              </a:ext>
            </a:extLst>
          </p:cNvPr>
          <p:cNvSpPr txBox="1"/>
          <p:nvPr/>
        </p:nvSpPr>
        <p:spPr>
          <a:xfrm>
            <a:off x="10218428" y="6244374"/>
            <a:ext cx="171651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F01183C-807A-4170-BACC-FEA512726FB0}"/>
              </a:ext>
            </a:extLst>
          </p:cNvPr>
          <p:cNvSpPr txBox="1"/>
          <p:nvPr/>
        </p:nvSpPr>
        <p:spPr>
          <a:xfrm>
            <a:off x="1083819" y="1432658"/>
            <a:ext cx="272683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DE6B404-78FD-4263-9F13-41E46057D6DE}"/>
              </a:ext>
            </a:extLst>
          </p:cNvPr>
          <p:cNvSpPr txBox="1"/>
          <p:nvPr/>
        </p:nvSpPr>
        <p:spPr>
          <a:xfrm>
            <a:off x="10217443" y="1548617"/>
            <a:ext cx="161223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44B88A-418B-45BC-AC9F-D5705BF54EEC}"/>
              </a:ext>
            </a:extLst>
          </p:cNvPr>
          <p:cNvSpPr txBox="1"/>
          <p:nvPr/>
        </p:nvSpPr>
        <p:spPr>
          <a:xfrm>
            <a:off x="6895867" y="1476496"/>
            <a:ext cx="3022933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50288B6-000A-414A-B081-F9276168F154}"/>
              </a:ext>
            </a:extLst>
          </p:cNvPr>
          <p:cNvSpPr txBox="1"/>
          <p:nvPr/>
        </p:nvSpPr>
        <p:spPr>
          <a:xfrm>
            <a:off x="7258900" y="6206142"/>
            <a:ext cx="246511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C17E2F-1431-438A-AC4C-B39A0BB0A4C6}"/>
              </a:ext>
            </a:extLst>
          </p:cNvPr>
          <p:cNvSpPr txBox="1"/>
          <p:nvPr/>
        </p:nvSpPr>
        <p:spPr>
          <a:xfrm>
            <a:off x="4655241" y="4078744"/>
            <a:ext cx="147173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১০০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4D9414B-4A93-4C66-A0DD-E9A4F78B7BB7}"/>
              </a:ext>
            </a:extLst>
          </p:cNvPr>
          <p:cNvSpPr/>
          <p:nvPr/>
        </p:nvSpPr>
        <p:spPr>
          <a:xfrm>
            <a:off x="452899" y="1204055"/>
            <a:ext cx="11678689" cy="16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512D2D-AD5E-4BC4-BBD5-DAC590154A7D}"/>
              </a:ext>
            </a:extLst>
          </p:cNvPr>
          <p:cNvSpPr txBox="1"/>
          <p:nvPr/>
        </p:nvSpPr>
        <p:spPr>
          <a:xfrm>
            <a:off x="759255" y="4473817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AD07792-AA33-4CF9-9BEB-9F044EE2DBD3}"/>
              </a:ext>
            </a:extLst>
          </p:cNvPr>
          <p:cNvSpPr txBox="1"/>
          <p:nvPr/>
        </p:nvSpPr>
        <p:spPr>
          <a:xfrm>
            <a:off x="4677232" y="4713900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81050E-4F7E-426F-B842-F0768EFC6D7E}"/>
              </a:ext>
            </a:extLst>
          </p:cNvPr>
          <p:cNvSpPr txBox="1"/>
          <p:nvPr/>
        </p:nvSpPr>
        <p:spPr>
          <a:xfrm>
            <a:off x="2407346" y="2302116"/>
            <a:ext cx="1427748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১০০০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3B1D51B-C7FC-4547-AF5D-A914370DB370}"/>
              </a:ext>
            </a:extLst>
          </p:cNvPr>
          <p:cNvSpPr txBox="1"/>
          <p:nvPr/>
        </p:nvSpPr>
        <p:spPr>
          <a:xfrm>
            <a:off x="980063" y="6181455"/>
            <a:ext cx="2465110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9F5337-D7EA-46B7-BF9B-13FAF27F80EC}"/>
                  </a:ext>
                </a:extLst>
              </p:cNvPr>
              <p:cNvSpPr txBox="1"/>
              <p:nvPr/>
            </p:nvSpPr>
            <p:spPr>
              <a:xfrm>
                <a:off x="4504625" y="237232"/>
                <a:ext cx="2161332" cy="58477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3200" dirty="0">
                    <a:solidFill>
                      <a:schemeClr val="accent2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:r>
                  <a:rPr lang="en-US" sz="3200" dirty="0">
                    <a:solidFill>
                      <a:schemeClr val="accent5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6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8</a:t>
                </a:r>
                <a:r>
                  <a:rPr lang="en-US" sz="32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১</m:t>
                    </m:r>
                    <m:r>
                      <a:rPr lang="en-US" sz="32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৭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9F5337-D7EA-46B7-BF9B-13FAF27F8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4625" y="237232"/>
                <a:ext cx="2161332" cy="584775"/>
              </a:xfrm>
              <a:prstGeom prst="rect">
                <a:avLst/>
              </a:prstGeom>
              <a:blipFill>
                <a:blip r:embed="rId2"/>
                <a:stretch>
                  <a:fillRect l="-6685" t="-9901" b="-2970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319240-5228-4B80-8C80-7E1062EEA1E5}"/>
                  </a:ext>
                </a:extLst>
              </p:cNvPr>
              <p:cNvSpPr txBox="1"/>
              <p:nvPr/>
            </p:nvSpPr>
            <p:spPr>
              <a:xfrm>
                <a:off x="6802044" y="198792"/>
                <a:ext cx="4568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319240-5228-4B80-8C80-7E1062EEA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44" y="198792"/>
                <a:ext cx="456856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0AF619A-F904-47BB-81C4-C512A0FAE130}"/>
              </a:ext>
            </a:extLst>
          </p:cNvPr>
          <p:cNvSpPr txBox="1"/>
          <p:nvPr/>
        </p:nvSpPr>
        <p:spPr>
          <a:xfrm>
            <a:off x="7545976" y="265862"/>
            <a:ext cx="456856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E128D7-4A6A-48DE-BB58-109B85DDEDAF}"/>
              </a:ext>
            </a:extLst>
          </p:cNvPr>
          <p:cNvSpPr txBox="1"/>
          <p:nvPr/>
        </p:nvSpPr>
        <p:spPr>
          <a:xfrm>
            <a:off x="9655049" y="237232"/>
            <a:ext cx="456856" cy="4616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14EE37A-ABC4-4620-BBFC-59A8EC0178B0}"/>
              </a:ext>
            </a:extLst>
          </p:cNvPr>
          <p:cNvSpPr txBox="1"/>
          <p:nvPr/>
        </p:nvSpPr>
        <p:spPr>
          <a:xfrm>
            <a:off x="8872793" y="237232"/>
            <a:ext cx="456856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A57173E-11EB-45BA-B5F5-74242AAA3788}"/>
              </a:ext>
            </a:extLst>
          </p:cNvPr>
          <p:cNvSpPr txBox="1"/>
          <p:nvPr/>
        </p:nvSpPr>
        <p:spPr>
          <a:xfrm>
            <a:off x="8275006" y="244525"/>
            <a:ext cx="456856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3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9" grpId="0" animBg="1"/>
      <p:bldP spid="30" grpId="0" animBg="1"/>
      <p:bldP spid="31" grpId="0" animBg="1"/>
      <p:bldP spid="41" grpId="0" animBg="1"/>
      <p:bldP spid="44" grpId="0" animBg="1"/>
      <p:bldP spid="46" grpId="0" animBg="1"/>
      <p:bldP spid="47" grpId="0" animBg="1"/>
      <p:bldP spid="48" grpId="0" animBg="1"/>
      <p:bldP spid="49" grpId="0" animBg="1"/>
      <p:bldP spid="59" grpId="0" animBg="1"/>
      <p:bldP spid="60" grpId="0" animBg="1"/>
      <p:bldP spid="36" grpId="0" animBg="1"/>
      <p:bldP spid="52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BF44EA2-B056-4586-85EC-5410857CEF6A}"/>
              </a:ext>
            </a:extLst>
          </p:cNvPr>
          <p:cNvSpPr txBox="1"/>
          <p:nvPr/>
        </p:nvSpPr>
        <p:spPr>
          <a:xfrm>
            <a:off x="770020" y="1101532"/>
            <a:ext cx="11053011" cy="132343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রেজার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৬৭৮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সীমাকে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৩৪৭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অবশি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12E4A-DD1A-4A16-9596-5F6591292B44}"/>
              </a:ext>
            </a:extLst>
          </p:cNvPr>
          <p:cNvSpPr txBox="1"/>
          <p:nvPr/>
        </p:nvSpPr>
        <p:spPr>
          <a:xfrm>
            <a:off x="882315" y="3075057"/>
            <a:ext cx="7972926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লিখি ।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BBB775-DB81-43F9-90C6-E374C3060705}"/>
                  </a:ext>
                </a:extLst>
              </p:cNvPr>
              <p:cNvSpPr txBox="1"/>
              <p:nvPr/>
            </p:nvSpPr>
            <p:spPr>
              <a:xfrm>
                <a:off x="1177025" y="4086726"/>
                <a:ext cx="307413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৬৭৮</a:t>
                </a:r>
                <a14:m>
                  <m:oMath xmlns:m="http://schemas.openxmlformats.org/officeDocument/2006/math">
                    <m:r>
                      <a:rPr lang="bn-BD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৪৭</m:t>
                    </m:r>
                    <m:r>
                      <a:rPr lang="bn-BD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FBBB775-DB81-43F9-90C6-E374C3060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025" y="4086726"/>
                <a:ext cx="3074134" cy="769441"/>
              </a:xfrm>
              <a:prstGeom prst="rect">
                <a:avLst/>
              </a:prstGeom>
              <a:blipFill>
                <a:blip r:embed="rId2"/>
                <a:stretch>
                  <a:fillRect l="-7937" t="-14173" r="-3571" b="-37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AC79818-3E90-4412-8B55-FD3DC4A5F95E}"/>
              </a:ext>
            </a:extLst>
          </p:cNvPr>
          <p:cNvSpPr txBox="1"/>
          <p:nvPr/>
        </p:nvSpPr>
        <p:spPr>
          <a:xfrm>
            <a:off x="4146884" y="4086726"/>
            <a:ext cx="250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৩৩১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6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F521AB-2B53-4BE8-AD1D-56777FD9F64E}"/>
              </a:ext>
            </a:extLst>
          </p:cNvPr>
          <p:cNvSpPr txBox="1"/>
          <p:nvPr/>
        </p:nvSpPr>
        <p:spPr>
          <a:xfrm>
            <a:off x="2310063" y="721895"/>
            <a:ext cx="4572000" cy="10156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72D8A-5BAF-47C8-8C4C-70162F3942C8}"/>
              </a:ext>
            </a:extLst>
          </p:cNvPr>
          <p:cNvSpPr txBox="1"/>
          <p:nvPr/>
        </p:nvSpPr>
        <p:spPr>
          <a:xfrm>
            <a:off x="577516" y="2602832"/>
            <a:ext cx="247048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শিউলি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8B6CA2-AB27-459D-8551-8878D61915E5}"/>
              </a:ext>
            </a:extLst>
          </p:cNvPr>
          <p:cNvSpPr txBox="1"/>
          <p:nvPr/>
        </p:nvSpPr>
        <p:spPr>
          <a:xfrm>
            <a:off x="6673516" y="2602832"/>
            <a:ext cx="2470484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বকুল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A70B85-D873-44C4-A38D-DC2A1E08E714}"/>
              </a:ext>
            </a:extLst>
          </p:cNvPr>
          <p:cNvSpPr txBox="1"/>
          <p:nvPr/>
        </p:nvSpPr>
        <p:spPr>
          <a:xfrm>
            <a:off x="3625516" y="2602832"/>
            <a:ext cx="2470484" cy="76944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BBBFD0-756D-45C4-905B-CD725EB240D1}"/>
              </a:ext>
            </a:extLst>
          </p:cNvPr>
          <p:cNvSpPr txBox="1"/>
          <p:nvPr/>
        </p:nvSpPr>
        <p:spPr>
          <a:xfrm>
            <a:off x="609600" y="3737811"/>
            <a:ext cx="2261937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৮৫৪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৬৩২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43A128-96E7-4169-ADC0-F1B6A00855B6}"/>
              </a:ext>
            </a:extLst>
          </p:cNvPr>
          <p:cNvSpPr txBox="1"/>
          <p:nvPr/>
        </p:nvSpPr>
        <p:spPr>
          <a:xfrm>
            <a:off x="6777789" y="3737811"/>
            <a:ext cx="2261937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৫৬৩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৪৩১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4E3E22-DB54-4714-A9E2-65E51B269FC6}"/>
              </a:ext>
            </a:extLst>
          </p:cNvPr>
          <p:cNvSpPr txBox="1"/>
          <p:nvPr/>
        </p:nvSpPr>
        <p:spPr>
          <a:xfrm>
            <a:off x="3729789" y="3737811"/>
            <a:ext cx="2261937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৬৩৪২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৪১৩১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1B7A08-4F00-4D66-87CF-C74789EE7BB6}"/>
                  </a:ext>
                </a:extLst>
              </p:cNvPr>
              <p:cNvSpPr/>
              <p:nvPr/>
            </p:nvSpPr>
            <p:spPr>
              <a:xfrm>
                <a:off x="778374" y="4340254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1B7A08-4F00-4D66-87CF-C74789EE7B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74" y="4340254"/>
                <a:ext cx="48282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C6218B-181D-4FF5-A9D1-255C74396385}"/>
                  </a:ext>
                </a:extLst>
              </p:cNvPr>
              <p:cNvSpPr/>
              <p:nvPr/>
            </p:nvSpPr>
            <p:spPr>
              <a:xfrm>
                <a:off x="3898563" y="4331763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C6218B-181D-4FF5-A9D1-255C74396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563" y="4331763"/>
                <a:ext cx="48282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ECEA6-6763-4EBB-AB87-C49D500DD344}"/>
                  </a:ext>
                </a:extLst>
              </p:cNvPr>
              <p:cNvSpPr/>
              <p:nvPr/>
            </p:nvSpPr>
            <p:spPr>
              <a:xfrm>
                <a:off x="7066879" y="4300081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ECEA6-6763-4EBB-AB87-C49D500DD3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79" y="4300081"/>
                <a:ext cx="48282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CDD8FD7-789B-4AE6-A736-1C28AE70F189}"/>
              </a:ext>
            </a:extLst>
          </p:cNvPr>
          <p:cNvSpPr/>
          <p:nvPr/>
        </p:nvSpPr>
        <p:spPr>
          <a:xfrm>
            <a:off x="224590" y="4947566"/>
            <a:ext cx="282341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F947F1-B9FA-4A1B-90DB-590D07CB1868}"/>
              </a:ext>
            </a:extLst>
          </p:cNvPr>
          <p:cNvSpPr/>
          <p:nvPr/>
        </p:nvSpPr>
        <p:spPr>
          <a:xfrm>
            <a:off x="3441031" y="4938342"/>
            <a:ext cx="2823410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F76088-8043-4A38-8CD6-8FC895FC9855}"/>
              </a:ext>
            </a:extLst>
          </p:cNvPr>
          <p:cNvSpPr/>
          <p:nvPr/>
        </p:nvSpPr>
        <p:spPr>
          <a:xfrm>
            <a:off x="6497052" y="4943956"/>
            <a:ext cx="2823410" cy="45719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4B6F9A-4F50-435F-BC69-274B5D8CA5E0}"/>
              </a:ext>
            </a:extLst>
          </p:cNvPr>
          <p:cNvSpPr txBox="1"/>
          <p:nvPr/>
        </p:nvSpPr>
        <p:spPr>
          <a:xfrm>
            <a:off x="2762393" y="362910"/>
            <a:ext cx="5454315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1F0A6-FD6A-4F61-87C5-AF63725A8ED2}"/>
              </a:ext>
            </a:extLst>
          </p:cNvPr>
          <p:cNvSpPr txBox="1"/>
          <p:nvPr/>
        </p:nvSpPr>
        <p:spPr>
          <a:xfrm>
            <a:off x="1155032" y="2189728"/>
            <a:ext cx="5678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বিয়োগ কর 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1A16CF-95C2-4EEA-80DA-531568C100D6}"/>
              </a:ext>
            </a:extLst>
          </p:cNvPr>
          <p:cNvSpPr txBox="1"/>
          <p:nvPr/>
        </p:nvSpPr>
        <p:spPr>
          <a:xfrm>
            <a:off x="1719204" y="3380096"/>
            <a:ext cx="178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২৪৫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১৩৪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195FB-6090-4B96-9C17-F03DA1925A6D}"/>
                  </a:ext>
                </a:extLst>
              </p:cNvPr>
              <p:cNvSpPr txBox="1"/>
              <p:nvPr/>
            </p:nvSpPr>
            <p:spPr>
              <a:xfrm>
                <a:off x="1401737" y="4125691"/>
                <a:ext cx="33201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3195FB-6090-4B96-9C17-F03DA1925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737" y="4125691"/>
                <a:ext cx="33201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2B724CF-7CFD-486A-A47B-5A58727D4D74}"/>
              </a:ext>
            </a:extLst>
          </p:cNvPr>
          <p:cNvSpPr/>
          <p:nvPr/>
        </p:nvSpPr>
        <p:spPr>
          <a:xfrm>
            <a:off x="1340719" y="4687030"/>
            <a:ext cx="1941094" cy="4571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9E9B01-E654-4AD6-9122-7F30EF40DD26}"/>
              </a:ext>
            </a:extLst>
          </p:cNvPr>
          <p:cNvSpPr txBox="1"/>
          <p:nvPr/>
        </p:nvSpPr>
        <p:spPr>
          <a:xfrm>
            <a:off x="7555603" y="3310942"/>
            <a:ext cx="178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৭৬৪২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৫৩২১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EA1160-395A-4614-BED6-1DD168F4C433}"/>
              </a:ext>
            </a:extLst>
          </p:cNvPr>
          <p:cNvSpPr/>
          <p:nvPr/>
        </p:nvSpPr>
        <p:spPr>
          <a:xfrm>
            <a:off x="4123050" y="4687031"/>
            <a:ext cx="1941094" cy="4571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22988C-5175-401A-ABB6-D4AD9AC1C9E7}"/>
              </a:ext>
            </a:extLst>
          </p:cNvPr>
          <p:cNvSpPr/>
          <p:nvPr/>
        </p:nvSpPr>
        <p:spPr>
          <a:xfrm>
            <a:off x="7122696" y="4634381"/>
            <a:ext cx="1941094" cy="45719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6BC2BB-1A63-416B-A74D-3CBF33C8A37D}"/>
                  </a:ext>
                </a:extLst>
              </p:cNvPr>
              <p:cNvSpPr txBox="1"/>
              <p:nvPr/>
            </p:nvSpPr>
            <p:spPr>
              <a:xfrm>
                <a:off x="7251032" y="4125691"/>
                <a:ext cx="30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6BC2BB-1A63-416B-A74D-3CBF33C8A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032" y="4125691"/>
                <a:ext cx="304571" cy="369332"/>
              </a:xfrm>
              <a:prstGeom prst="rect">
                <a:avLst/>
              </a:prstGeom>
              <a:blipFill>
                <a:blip r:embed="rId3"/>
                <a:stretch>
                  <a:fillRect l="-4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97AA2690-11BF-4EF9-905E-232ED3AF6071}"/>
              </a:ext>
            </a:extLst>
          </p:cNvPr>
          <p:cNvSpPr txBox="1"/>
          <p:nvPr/>
        </p:nvSpPr>
        <p:spPr>
          <a:xfrm>
            <a:off x="4449622" y="3386450"/>
            <a:ext cx="2310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৬৪৮৩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১৩১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127123-39BF-4C0D-9B6E-6ED81C9F691A}"/>
              </a:ext>
            </a:extLst>
          </p:cNvPr>
          <p:cNvSpPr/>
          <p:nvPr/>
        </p:nvSpPr>
        <p:spPr>
          <a:xfrm>
            <a:off x="3664214" y="38412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1CEFB-4C8F-4586-97F0-B25F98A21007}"/>
                  </a:ext>
                </a:extLst>
              </p:cNvPr>
              <p:cNvSpPr txBox="1"/>
              <p:nvPr/>
            </p:nvSpPr>
            <p:spPr>
              <a:xfrm>
                <a:off x="4490751" y="4190183"/>
                <a:ext cx="30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F1CEFB-4C8F-4586-97F0-B25F98A21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751" y="4190183"/>
                <a:ext cx="304571" cy="369332"/>
              </a:xfrm>
              <a:prstGeom prst="rect">
                <a:avLst/>
              </a:prstGeom>
              <a:blipFill>
                <a:blip r:embed="rId4"/>
                <a:stretch>
                  <a:fillRect l="-6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35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9" grpId="0"/>
      <p:bldP spid="11" grpId="0" animBg="1"/>
      <p:bldP spid="13" grpId="0" animBg="1"/>
      <p:bldP spid="14" grpId="0"/>
      <p:bldP spid="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D0EA0C-0472-4278-A81F-32781972DA25}"/>
              </a:ext>
            </a:extLst>
          </p:cNvPr>
          <p:cNvSpPr txBox="1"/>
          <p:nvPr/>
        </p:nvSpPr>
        <p:spPr>
          <a:xfrm>
            <a:off x="3009271" y="617553"/>
            <a:ext cx="5342021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54213-942A-418A-9725-D51D8E6A0190}"/>
              </a:ext>
            </a:extLst>
          </p:cNvPr>
          <p:cNvSpPr txBox="1"/>
          <p:nvPr/>
        </p:nvSpPr>
        <p:spPr>
          <a:xfrm>
            <a:off x="673768" y="1860884"/>
            <a:ext cx="5678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 কর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71F44E-5F83-4A6C-9758-9BB1804003B0}"/>
              </a:ext>
            </a:extLst>
          </p:cNvPr>
          <p:cNvSpPr txBox="1"/>
          <p:nvPr/>
        </p:nvSpPr>
        <p:spPr>
          <a:xfrm>
            <a:off x="1816024" y="3212012"/>
            <a:ext cx="178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২৪৫৭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১৩৪৫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FA9DD-302F-4B02-9D25-735AD48F75F3}"/>
                  </a:ext>
                </a:extLst>
              </p:cNvPr>
              <p:cNvSpPr txBox="1"/>
              <p:nvPr/>
            </p:nvSpPr>
            <p:spPr>
              <a:xfrm>
                <a:off x="1470346" y="3956729"/>
                <a:ext cx="30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58FA9DD-302F-4B02-9D25-735AD48F7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46" y="3956729"/>
                <a:ext cx="304571" cy="369332"/>
              </a:xfrm>
              <a:prstGeom prst="rect">
                <a:avLst/>
              </a:prstGeom>
              <a:blipFill>
                <a:blip r:embed="rId2"/>
                <a:stretch>
                  <a:fillRect l="-4000" r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96171D-A4DC-4167-9833-A5548FC7B3D6}"/>
              </a:ext>
            </a:extLst>
          </p:cNvPr>
          <p:cNvSpPr/>
          <p:nvPr/>
        </p:nvSpPr>
        <p:spPr>
          <a:xfrm>
            <a:off x="1283370" y="4489732"/>
            <a:ext cx="1941094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3ABE4-B688-458F-9509-1755B4B56A4B}"/>
              </a:ext>
            </a:extLst>
          </p:cNvPr>
          <p:cNvSpPr/>
          <p:nvPr/>
        </p:nvSpPr>
        <p:spPr>
          <a:xfrm>
            <a:off x="4129351" y="4489732"/>
            <a:ext cx="2237872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35F85-51D0-4B1D-8657-4C6DD49F7F25}"/>
                  </a:ext>
                </a:extLst>
              </p:cNvPr>
              <p:cNvSpPr txBox="1"/>
              <p:nvPr/>
            </p:nvSpPr>
            <p:spPr>
              <a:xfrm>
                <a:off x="4485375" y="4013580"/>
                <a:ext cx="3045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C535F85-51D0-4B1D-8657-4C6DD49F7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75" y="4013580"/>
                <a:ext cx="304571" cy="369332"/>
              </a:xfrm>
              <a:prstGeom prst="rect">
                <a:avLst/>
              </a:prstGeom>
              <a:blipFill>
                <a:blip r:embed="rId3"/>
                <a:stretch>
                  <a:fillRect l="-6000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B64884AA-60CB-455A-80F8-C819718AFFEB}"/>
              </a:ext>
            </a:extLst>
          </p:cNvPr>
          <p:cNvSpPr txBox="1"/>
          <p:nvPr/>
        </p:nvSpPr>
        <p:spPr>
          <a:xfrm>
            <a:off x="4789946" y="3244334"/>
            <a:ext cx="1780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২৪৫৯ </a:t>
            </a:r>
          </a:p>
          <a:p>
            <a:pPr algn="l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১৩৪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 animBg="1"/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384600-2E51-4178-8E5C-DAB9B491A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537" y="385011"/>
            <a:ext cx="9464842" cy="5935579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26BB54-2A04-4811-A96C-493026240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79" y="4463716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7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FF1DB89-BC55-4A5C-9857-DE416F824D4B}"/>
              </a:ext>
            </a:extLst>
          </p:cNvPr>
          <p:cNvSpPr txBox="1"/>
          <p:nvPr/>
        </p:nvSpPr>
        <p:spPr>
          <a:xfrm>
            <a:off x="2133600" y="660243"/>
            <a:ext cx="6866021" cy="923330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1D1D71CF-2804-45B8-82B5-48774C792086}"/>
              </a:ext>
            </a:extLst>
          </p:cNvPr>
          <p:cNvSpPr txBox="1"/>
          <p:nvPr/>
        </p:nvSpPr>
        <p:spPr>
          <a:xfrm>
            <a:off x="2133600" y="2146865"/>
            <a:ext cx="6866021" cy="347787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মুক্তা আক্তার 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26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মোল্যাডাঙ্গা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দিঘলিয়া</a:t>
            </a:r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03622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3369AAE5-AC15-4D1B-ABE6-36BD16901B7A}"/>
              </a:ext>
            </a:extLst>
          </p:cNvPr>
          <p:cNvSpPr txBox="1"/>
          <p:nvPr/>
        </p:nvSpPr>
        <p:spPr>
          <a:xfrm>
            <a:off x="2181726" y="649722"/>
            <a:ext cx="7475621" cy="92333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FF420FBD-BFFE-4B68-B929-3CFE3E020DC9}"/>
              </a:ext>
            </a:extLst>
          </p:cNvPr>
          <p:cNvSpPr txBox="1"/>
          <p:nvPr/>
        </p:nvSpPr>
        <p:spPr>
          <a:xfrm>
            <a:off x="2181725" y="2109554"/>
            <a:ext cx="7475621" cy="34163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শ্রণিঃ </a:t>
            </a:r>
            <a:r>
              <a:rPr lang="en-US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endParaRPr lang="bn-BD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bn-BD" sz="54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ংশঃ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3384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2EB276-64FE-4F7A-8D93-E1A58A8AE02D}"/>
              </a:ext>
            </a:extLst>
          </p:cNvPr>
          <p:cNvSpPr txBox="1"/>
          <p:nvPr/>
        </p:nvSpPr>
        <p:spPr>
          <a:xfrm>
            <a:off x="1764632" y="213131"/>
            <a:ext cx="7652084" cy="1200329"/>
          </a:xfrm>
          <a:prstGeom prst="rect">
            <a:avLst/>
          </a:prstGeom>
          <a:noFill/>
          <a:ln w="57150">
            <a:solidFill>
              <a:srgbClr val="FF0000">
                <a:alpha val="87059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7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19016-CADB-4CA4-98AB-DE45E53485F1}"/>
              </a:ext>
            </a:extLst>
          </p:cNvPr>
          <p:cNvSpPr txBox="1"/>
          <p:nvPr/>
        </p:nvSpPr>
        <p:spPr>
          <a:xfrm>
            <a:off x="1770742" y="1566557"/>
            <a:ext cx="7645973" cy="507831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১০.১.১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তিন অংকবিশিষ্ট সংখ্যা থেকেঅনূর্ধ তিন অংকবিশিষ্ট ছোট সংখ্যা বিয়োগ করতে পারবে ।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চার অঙ্কবিশিষ্ট একটি সংখ্যা থেকে তিন অংকবিশিষ্ট একটি সংখ্যা বিয়োগ করতে  পারবে ।</a:t>
            </a:r>
          </a:p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১০.১.৩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 চার অংকবিশিষ্ট একটি সংখ্যা থেকে অনূর্ধ চার অংকবিশিষ্ট ছোট সংখ্যা বিয়োগ করতে পারবে । 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80A46BC5-E8B5-4F5F-AED8-875F4C17C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307858"/>
              </p:ext>
            </p:extLst>
          </p:nvPr>
        </p:nvGraphicFramePr>
        <p:xfrm>
          <a:off x="4759325" y="3208338"/>
          <a:ext cx="26717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Packager Shell Object" showAsIcon="1" r:id="rId3" imgW="2671200" imgH="437760" progId="Package">
                  <p:embed/>
                </p:oleObj>
              </mc:Choice>
              <mc:Fallback>
                <p:oleObj name="Packager Shell Object" showAsIcon="1" r:id="rId3" imgW="26712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59325" y="3208338"/>
                        <a:ext cx="2671763" cy="438150"/>
                      </a:xfrm>
                      <a:prstGeom prst="rect">
                        <a:avLst/>
                      </a:prstGeom>
                      <a:ln w="7620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3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FB467B-5588-446A-964E-CA45D54B1D67}"/>
              </a:ext>
            </a:extLst>
          </p:cNvPr>
          <p:cNvSpPr txBox="1"/>
          <p:nvPr/>
        </p:nvSpPr>
        <p:spPr>
          <a:xfrm>
            <a:off x="3441032" y="1711352"/>
            <a:ext cx="5309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(হাতে না রেখে) </a:t>
            </a:r>
            <a:endParaRPr lang="en-US" sz="6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9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53DAF6-D39C-415B-924A-45D83E708A4F}"/>
              </a:ext>
            </a:extLst>
          </p:cNvPr>
          <p:cNvSpPr txBox="1"/>
          <p:nvPr/>
        </p:nvSpPr>
        <p:spPr>
          <a:xfrm>
            <a:off x="2157663" y="1941095"/>
            <a:ext cx="7876674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উপকরনঃ </a:t>
            </a:r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কাঠি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মারবেল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C884E-3D5B-4FBC-B0C0-FE0827F949BE}"/>
              </a:ext>
            </a:extLst>
          </p:cNvPr>
          <p:cNvSpPr txBox="1"/>
          <p:nvPr/>
        </p:nvSpPr>
        <p:spPr>
          <a:xfrm>
            <a:off x="1540043" y="1500869"/>
            <a:ext cx="8758989" cy="14465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ছবির মাধ্যমে তিন সংখ্যার বিয়োগ শিখব ।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8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F47442-6FA2-4E6D-8FD0-D2DC7CC86717}"/>
              </a:ext>
            </a:extLst>
          </p:cNvPr>
          <p:cNvSpPr txBox="1"/>
          <p:nvPr/>
        </p:nvSpPr>
        <p:spPr>
          <a:xfrm>
            <a:off x="8859281" y="1159815"/>
            <a:ext cx="105523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FC849-346F-40CC-892D-F2829B0F0247}"/>
              </a:ext>
            </a:extLst>
          </p:cNvPr>
          <p:cNvSpPr txBox="1"/>
          <p:nvPr/>
        </p:nvSpPr>
        <p:spPr>
          <a:xfrm>
            <a:off x="5212158" y="3497362"/>
            <a:ext cx="84523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694B-EA6C-4AEB-B003-BFB8DE8A4E47}"/>
              </a:ext>
            </a:extLst>
          </p:cNvPr>
          <p:cNvSpPr txBox="1"/>
          <p:nvPr/>
        </p:nvSpPr>
        <p:spPr>
          <a:xfrm>
            <a:off x="8845962" y="3385240"/>
            <a:ext cx="1055232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C647A4-5084-49B1-A6F9-AB0AEA32E978}"/>
              </a:ext>
            </a:extLst>
          </p:cNvPr>
          <p:cNvSpPr txBox="1"/>
          <p:nvPr/>
        </p:nvSpPr>
        <p:spPr>
          <a:xfrm>
            <a:off x="894828" y="1026211"/>
            <a:ext cx="1047584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27532F-CB55-4DCA-A9A7-F10B265AFD0E}"/>
              </a:ext>
            </a:extLst>
          </p:cNvPr>
          <p:cNvSpPr txBox="1"/>
          <p:nvPr/>
        </p:nvSpPr>
        <p:spPr>
          <a:xfrm>
            <a:off x="4992640" y="1330773"/>
            <a:ext cx="1053488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6CD6D-7573-49C3-8D36-EC028F7AD0CF}"/>
              </a:ext>
            </a:extLst>
          </p:cNvPr>
          <p:cNvSpPr/>
          <p:nvPr/>
        </p:nvSpPr>
        <p:spPr>
          <a:xfrm>
            <a:off x="9978520" y="1045503"/>
            <a:ext cx="2072155" cy="3337697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3504D6-5EE7-49EF-8109-B85937307211}"/>
              </a:ext>
            </a:extLst>
          </p:cNvPr>
          <p:cNvSpPr/>
          <p:nvPr/>
        </p:nvSpPr>
        <p:spPr>
          <a:xfrm>
            <a:off x="2013233" y="1006462"/>
            <a:ext cx="2072423" cy="321286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ABA386-4654-4316-A030-494498FC591E}"/>
              </a:ext>
            </a:extLst>
          </p:cNvPr>
          <p:cNvSpPr/>
          <p:nvPr/>
        </p:nvSpPr>
        <p:spPr>
          <a:xfrm>
            <a:off x="6115490" y="1094325"/>
            <a:ext cx="1971740" cy="31724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8D108A-2D5F-493C-B63C-6F0E02BDF381}"/>
              </a:ext>
            </a:extLst>
          </p:cNvPr>
          <p:cNvSpPr/>
          <p:nvPr/>
        </p:nvSpPr>
        <p:spPr>
          <a:xfrm>
            <a:off x="119030" y="4358115"/>
            <a:ext cx="11954372" cy="6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29E6ACC-C11C-4FBC-99AB-100A416333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9" y="3055317"/>
            <a:ext cx="874053" cy="1166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AD11917-2D75-44E3-AA2A-92E606F275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43" y="1330773"/>
            <a:ext cx="874053" cy="1166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94B2C-92C0-4D5F-A544-516E0D19F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061" y="1391139"/>
            <a:ext cx="874053" cy="11669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E448A41-0AE0-4874-8586-90918E568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848" y="3051550"/>
            <a:ext cx="874053" cy="11669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24A3EE0-C34A-4212-A3A8-A0EE742A8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24" y="1111131"/>
            <a:ext cx="1139925" cy="11399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4A3147-7588-479F-9B07-49C0045CB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23" y="2089608"/>
            <a:ext cx="1139925" cy="11399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75A46E-3844-4C21-BCF9-E50E968AF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323" y="3178651"/>
            <a:ext cx="1139925" cy="1139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97B55E-EACB-4B1C-B855-6099831AEC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551" y="1744105"/>
            <a:ext cx="813940" cy="8139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F4AE8A7-F392-482A-A8FD-475AAD631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87" y="1165898"/>
            <a:ext cx="813940" cy="8139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B7AF9BD-BDCA-43CF-B70F-19A27D65C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618" y="3070685"/>
            <a:ext cx="813940" cy="8139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08E1BCA-47DC-4318-919A-4B8353C9A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45" y="3142165"/>
            <a:ext cx="813940" cy="8139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469C2E-EDB8-4753-BAD0-75B5A61E4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65" y="2129344"/>
            <a:ext cx="813940" cy="8139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3CA0FE-43C1-497E-A775-5AAD0E8B0BF6}"/>
                  </a:ext>
                </a:extLst>
              </p:cNvPr>
              <p:cNvSpPr txBox="1"/>
              <p:nvPr/>
            </p:nvSpPr>
            <p:spPr>
              <a:xfrm>
                <a:off x="534186" y="3594656"/>
                <a:ext cx="55944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3CA0FE-43C1-497E-A775-5AAD0E8B0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86" y="3594656"/>
                <a:ext cx="55944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52E89848-B40F-47CB-959D-3D44C6AE6E07}"/>
              </a:ext>
            </a:extLst>
          </p:cNvPr>
          <p:cNvSpPr txBox="1"/>
          <p:nvPr/>
        </p:nvSpPr>
        <p:spPr>
          <a:xfrm>
            <a:off x="8923288" y="4491719"/>
            <a:ext cx="1055232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F479AC-AC1D-4CDD-AA6A-FB273AA3F21B}"/>
              </a:ext>
            </a:extLst>
          </p:cNvPr>
          <p:cNvSpPr txBox="1"/>
          <p:nvPr/>
        </p:nvSpPr>
        <p:spPr>
          <a:xfrm>
            <a:off x="5162286" y="4508635"/>
            <a:ext cx="88384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FD11A04-ACA8-4755-936B-F5D4BA0EC359}"/>
              </a:ext>
            </a:extLst>
          </p:cNvPr>
          <p:cNvSpPr txBox="1"/>
          <p:nvPr/>
        </p:nvSpPr>
        <p:spPr>
          <a:xfrm>
            <a:off x="941319" y="4549404"/>
            <a:ext cx="883842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B5BF37-3523-4371-ABA5-D05435A9E7B1}"/>
              </a:ext>
            </a:extLst>
          </p:cNvPr>
          <p:cNvSpPr/>
          <p:nvPr/>
        </p:nvSpPr>
        <p:spPr>
          <a:xfrm>
            <a:off x="8438147" y="289020"/>
            <a:ext cx="128052" cy="41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BEC0C9-EF18-4A70-BA46-643E12F9118E}"/>
              </a:ext>
            </a:extLst>
          </p:cNvPr>
          <p:cNvSpPr/>
          <p:nvPr/>
        </p:nvSpPr>
        <p:spPr>
          <a:xfrm>
            <a:off x="137711" y="285570"/>
            <a:ext cx="128052" cy="41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D66E370-EE9C-4D0B-90E6-34E3F19A4C9D}"/>
              </a:ext>
            </a:extLst>
          </p:cNvPr>
          <p:cNvSpPr/>
          <p:nvPr/>
        </p:nvSpPr>
        <p:spPr>
          <a:xfrm>
            <a:off x="4617206" y="224851"/>
            <a:ext cx="128052" cy="41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2A042C-A041-437F-BD74-DDCD9052FCE9}"/>
              </a:ext>
            </a:extLst>
          </p:cNvPr>
          <p:cNvSpPr/>
          <p:nvPr/>
        </p:nvSpPr>
        <p:spPr>
          <a:xfrm>
            <a:off x="113949" y="243719"/>
            <a:ext cx="11954372" cy="6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E20C2FC-A677-455B-9863-22473B8D967D}"/>
              </a:ext>
            </a:extLst>
          </p:cNvPr>
          <p:cNvSpPr/>
          <p:nvPr/>
        </p:nvSpPr>
        <p:spPr>
          <a:xfrm>
            <a:off x="12007474" y="266370"/>
            <a:ext cx="128052" cy="41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293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100</cp:revision>
  <dcterms:created xsi:type="dcterms:W3CDTF">2019-04-22T14:49:28Z</dcterms:created>
  <dcterms:modified xsi:type="dcterms:W3CDTF">2020-01-20T05:05:55Z</dcterms:modified>
</cp:coreProperties>
</file>