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8E3C-835D-4543-B0F2-97CE43C2E591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C054-1E6C-4324-AE17-D0D51F860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0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8E3C-835D-4543-B0F2-97CE43C2E591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C054-1E6C-4324-AE17-D0D51F860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8E3C-835D-4543-B0F2-97CE43C2E591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C054-1E6C-4324-AE17-D0D51F860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8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8E3C-835D-4543-B0F2-97CE43C2E591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C054-1E6C-4324-AE17-D0D51F860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8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8E3C-835D-4543-B0F2-97CE43C2E591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C054-1E6C-4324-AE17-D0D51F860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5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8E3C-835D-4543-B0F2-97CE43C2E591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C054-1E6C-4324-AE17-D0D51F860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0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8E3C-835D-4543-B0F2-97CE43C2E591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C054-1E6C-4324-AE17-D0D51F860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9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8E3C-835D-4543-B0F2-97CE43C2E591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C054-1E6C-4324-AE17-D0D51F860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1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8E3C-835D-4543-B0F2-97CE43C2E591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C054-1E6C-4324-AE17-D0D51F860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4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8E3C-835D-4543-B0F2-97CE43C2E591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C054-1E6C-4324-AE17-D0D51F860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5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8E3C-835D-4543-B0F2-97CE43C2E591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C054-1E6C-4324-AE17-D0D51F860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1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78E3C-835D-4543-B0F2-97CE43C2E591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5C054-1E6C-4324-AE17-D0D51F860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3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10848" y="187261"/>
            <a:ext cx="8352876" cy="6190869"/>
            <a:chOff x="1646257" y="-202883"/>
            <a:chExt cx="8352876" cy="619086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257" y="3121152"/>
              <a:ext cx="8352875" cy="28668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257" y="-202883"/>
              <a:ext cx="8352876" cy="332403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756059" y="321373"/>
            <a:ext cx="3095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 dirty="0" err="1">
                <a:solidFill>
                  <a:srgbClr val="7030A0"/>
                </a:solidFill>
              </a:rPr>
              <a:t>স্বাগতম</a:t>
            </a:r>
            <a:endParaRPr lang="en-US" sz="8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7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073" y="858644"/>
            <a:ext cx="10861288" cy="3477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800" u="sng" dirty="0">
                <a:solidFill>
                  <a:schemeClr val="tx2">
                    <a:lumMod val="50000"/>
                  </a:schemeClr>
                </a:solidFill>
              </a:rPr>
              <a:t>বাড়ির কাজঃ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6600" dirty="0"/>
              <a:t>গ্রীষ্মকালের ৫টি ফলের নাম লিখে নিয়ে আসবে।</a:t>
            </a:r>
          </a:p>
        </p:txBody>
      </p:sp>
    </p:spTree>
    <p:extLst>
      <p:ext uri="{BB962C8B-B14F-4D97-AF65-F5344CB8AC3E}">
        <p14:creationId xmlns:p14="http://schemas.microsoft.com/office/powerpoint/2010/main" val="2619264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un 3"/>
          <p:cNvSpPr/>
          <p:nvPr/>
        </p:nvSpPr>
        <p:spPr>
          <a:xfrm>
            <a:off x="2691160" y="1393901"/>
            <a:ext cx="6824547" cy="4627757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/>
              <a:t>ধন্যবাদ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048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4283" y="434898"/>
            <a:ext cx="4728117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6000" b="1" i="1" dirty="0">
                <a:solidFill>
                  <a:srgbClr val="FF0000"/>
                </a:solidFill>
              </a:rPr>
              <a:t>শিক্ষক পরিচিতি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07008" y="2145792"/>
            <a:ext cx="8583168" cy="2816352"/>
            <a:chOff x="1207008" y="2145792"/>
            <a:chExt cx="8583168" cy="2816352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6" name="Snip Diagonal Corner Rectangle 5"/>
            <p:cNvSpPr/>
            <p:nvPr/>
          </p:nvSpPr>
          <p:spPr>
            <a:xfrm>
              <a:off x="1207008" y="2145792"/>
              <a:ext cx="8583168" cy="2816352"/>
            </a:xfrm>
            <a:prstGeom prst="snip2Diag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50848" y="2438400"/>
              <a:ext cx="8095488" cy="23083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i="1" dirty="0"/>
                <a:t>নামঃনাজমা আক্তার</a:t>
              </a:r>
            </a:p>
            <a:p>
              <a:pPr algn="ctr"/>
              <a:r>
                <a:rPr lang="bn-IN" sz="3600" b="1" i="1" dirty="0"/>
                <a:t>পদবীঃসহকারি শিক্ষক</a:t>
              </a:r>
            </a:p>
            <a:p>
              <a:pPr algn="ctr"/>
              <a:r>
                <a:rPr lang="bn-IN" sz="3600" b="1" i="1" dirty="0"/>
                <a:t>বিদ্যালয়ের নামঃনিয়ামতপুর সরকারি প্রাথমিক বিদ্যালয়</a:t>
              </a:r>
            </a:p>
            <a:p>
              <a:pPr algn="ctr"/>
              <a:r>
                <a:rPr lang="bn-IN" sz="3600" b="1" i="1" dirty="0"/>
                <a:t>সদর ,সুনামগঞ্জ।</a:t>
              </a:r>
              <a:endParaRPr lang="en-US" sz="36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8567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1708" y="680224"/>
            <a:ext cx="347918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i="1" dirty="0">
                <a:solidFill>
                  <a:srgbClr val="FF0000"/>
                </a:solidFill>
              </a:rPr>
              <a:t>পাঠ পরিচিতি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0966" y="2274849"/>
            <a:ext cx="6980664" cy="30469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i="1" dirty="0">
                <a:solidFill>
                  <a:srgbClr val="FFFF00"/>
                </a:solidFill>
              </a:rPr>
              <a:t>শ্রেণিঃচতুর্থ</a:t>
            </a:r>
          </a:p>
          <a:p>
            <a:r>
              <a:rPr lang="bn-IN" sz="3200" b="1" i="1" dirty="0">
                <a:solidFill>
                  <a:srgbClr val="FFFF00"/>
                </a:solidFill>
              </a:rPr>
              <a:t>বিষয়ঃবাংলা</a:t>
            </a:r>
          </a:p>
          <a:p>
            <a:r>
              <a:rPr lang="bn-IN" sz="3200" b="1" i="1" dirty="0">
                <a:solidFill>
                  <a:srgbClr val="FFFF00"/>
                </a:solidFill>
              </a:rPr>
              <a:t>পাঠঃবাংলাদেশের প্রকৃতি</a:t>
            </a:r>
          </a:p>
          <a:p>
            <a:r>
              <a:rPr lang="bn-IN" sz="3200" b="1" i="1" dirty="0">
                <a:solidFill>
                  <a:srgbClr val="FFFF00"/>
                </a:solidFill>
              </a:rPr>
              <a:t>পাঠাংশঃ ষড়ঋতুর দেশ</a:t>
            </a:r>
            <a:r>
              <a:rPr lang="en-US" sz="3200" b="1" i="1" dirty="0">
                <a:solidFill>
                  <a:srgbClr val="FFFF00"/>
                </a:solidFill>
              </a:rPr>
              <a:t>……..</a:t>
            </a:r>
            <a:r>
              <a:rPr lang="bn-IN" sz="3200" b="1" i="1" dirty="0">
                <a:solidFill>
                  <a:srgbClr val="FFFF00"/>
                </a:solidFill>
              </a:rPr>
              <a:t>লিচু গ্রীষ্মকালের ফল।</a:t>
            </a:r>
          </a:p>
          <a:p>
            <a:r>
              <a:rPr lang="bn-IN" sz="3200" b="1" i="1" dirty="0">
                <a:solidFill>
                  <a:srgbClr val="FFFF00"/>
                </a:solidFill>
              </a:rPr>
              <a:t>সময়ঃ৪৫ মিনিট</a:t>
            </a:r>
          </a:p>
          <a:p>
            <a:r>
              <a:rPr lang="bn-IN" sz="3200" b="1" i="1" dirty="0">
                <a:solidFill>
                  <a:srgbClr val="FFFF00"/>
                </a:solidFill>
              </a:rPr>
              <a:t>তারিখঃ০৮/০৫/২০১৯ ইং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0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512" y="223025"/>
            <a:ext cx="6802244" cy="557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1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2105" y="779488"/>
            <a:ext cx="10987790" cy="57554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7030A0"/>
                </a:solidFill>
              </a:rPr>
              <a:t>শিখনফল</a:t>
            </a:r>
          </a:p>
          <a:p>
            <a:r>
              <a:rPr lang="bn-IN" sz="4800" dirty="0"/>
              <a:t>১</a:t>
            </a:r>
            <a:r>
              <a:rPr lang="en-US" sz="4800" dirty="0"/>
              <a:t>.</a:t>
            </a:r>
            <a:r>
              <a:rPr lang="bn-IN" sz="4800" dirty="0"/>
              <a:t>১</a:t>
            </a:r>
            <a:r>
              <a:rPr lang="en-US" sz="4800" dirty="0"/>
              <a:t>.</a:t>
            </a:r>
            <a:r>
              <a:rPr lang="bn-IN" sz="4800" dirty="0"/>
              <a:t>১ যুক্তব্যঞ্জন সহযোগে গঠিত শব্দ শুনে বুঝতে </a:t>
            </a:r>
            <a:r>
              <a:rPr lang="en-US" sz="4800" dirty="0"/>
              <a:t>       </a:t>
            </a:r>
            <a:r>
              <a:rPr lang="bn-IN" sz="4800" dirty="0"/>
              <a:t>পারবে।</a:t>
            </a:r>
          </a:p>
          <a:p>
            <a:r>
              <a:rPr lang="bn-IN" sz="4800" dirty="0"/>
              <a:t>৩</a:t>
            </a:r>
            <a:r>
              <a:rPr lang="en-US" sz="4800" dirty="0"/>
              <a:t>.</a:t>
            </a:r>
            <a:r>
              <a:rPr lang="bn-IN" sz="4800" dirty="0"/>
              <a:t>৪</a:t>
            </a:r>
            <a:r>
              <a:rPr lang="en-US" sz="4800" dirty="0"/>
              <a:t>.</a:t>
            </a:r>
            <a:r>
              <a:rPr lang="bn-IN" sz="4800" dirty="0"/>
              <a:t>১ বাংলাদেশের প্রকৃতির বৈশিষ্ট্য বিষয়ে শুনে বুঝতে পারবে।</a:t>
            </a:r>
          </a:p>
          <a:p>
            <a:r>
              <a:rPr lang="bn-IN" sz="4800" dirty="0"/>
              <a:t>৩</a:t>
            </a:r>
            <a:r>
              <a:rPr lang="en-US" sz="4800" dirty="0"/>
              <a:t>.</a:t>
            </a:r>
            <a:r>
              <a:rPr lang="bn-IN" sz="4800" dirty="0"/>
              <a:t>৪</a:t>
            </a:r>
            <a:r>
              <a:rPr lang="en-US" sz="4800" dirty="0"/>
              <a:t>.</a:t>
            </a:r>
            <a:r>
              <a:rPr lang="bn-IN" sz="4800" dirty="0"/>
              <a:t>২ বাংলাদেশের প্রাকৃতিক বৈচিত্র্য সম্পর্কে শুনে বুঝতে পারবে।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080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4127" y="5274527"/>
            <a:ext cx="7783551" cy="1015663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/>
              <a:t>এসো সবাই আজকের পাঠ পড়ি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5" y="352425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70" y="600075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968" y="47625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441" y="328612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329" y="2770614"/>
            <a:ext cx="2371725" cy="1933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73" y="2470852"/>
            <a:ext cx="2466975" cy="1857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70" y="252800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9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51" y="189571"/>
            <a:ext cx="10705171" cy="630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9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6566" y="825190"/>
            <a:ext cx="3468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/>
              <a:t>দলীয় কাজঃ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609385"/>
            <a:ext cx="87202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800" dirty="0"/>
              <a:t>বাংলাদেশে কয় ঋতুর দেশ?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800" dirty="0"/>
              <a:t>বাংলাদেশে কয় মাসে এক ঋতু হয়?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800" dirty="0"/>
              <a:t>ফাল্গুন ও চৈত্র মাস মিলে কোন ঋতু হয়?</a:t>
            </a:r>
            <a:endParaRPr lang="en-US" sz="4800" dirty="0"/>
          </a:p>
        </p:txBody>
      </p:sp>
      <p:sp>
        <p:nvSpPr>
          <p:cNvPr id="4" name="Oval 3"/>
          <p:cNvSpPr/>
          <p:nvPr/>
        </p:nvSpPr>
        <p:spPr>
          <a:xfrm>
            <a:off x="6768790" y="2520177"/>
            <a:ext cx="2174488" cy="713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/>
              <a:t>উঃছয়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8943278" y="4103646"/>
            <a:ext cx="2107581" cy="814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/>
              <a:t>উঃবসন্তকাল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8318810" y="3323063"/>
            <a:ext cx="1895707" cy="59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/>
              <a:t>উঃ২মাসে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7359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1395" y="289932"/>
            <a:ext cx="6646125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solidFill>
                  <a:srgbClr val="7030A0"/>
                </a:solidFill>
              </a:rPr>
              <a:t>মুল্যায়ন</a:t>
            </a:r>
            <a:endParaRPr lang="en-US" sz="88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3249" y="2458613"/>
            <a:ext cx="1405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গ্রীষ্ম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192857" y="2402857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আষাঢ়-শ্রাবণ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8887520" y="2412446"/>
            <a:ext cx="2419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/>
              <a:t>মধুমাস</a:t>
            </a:r>
            <a:endParaRPr lang="en-US" sz="5400" dirty="0"/>
          </a:p>
        </p:txBody>
      </p:sp>
      <p:sp>
        <p:nvSpPr>
          <p:cNvPr id="7" name="Cloud 6"/>
          <p:cNvSpPr/>
          <p:nvPr/>
        </p:nvSpPr>
        <p:spPr>
          <a:xfrm>
            <a:off x="780586" y="5363737"/>
            <a:ext cx="1951463" cy="9367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bg2">
                    <a:lumMod val="10000"/>
                  </a:schemeClr>
                </a:solidFill>
              </a:rPr>
              <a:t>বর্ষাকাল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8749990" y="4895386"/>
            <a:ext cx="1951463" cy="9367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accent2">
                    <a:lumMod val="75000"/>
                  </a:schemeClr>
                </a:solidFill>
              </a:rPr>
              <a:t>গরম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4315520" y="5363737"/>
            <a:ext cx="1951463" cy="9367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C000"/>
                </a:solidFill>
              </a:rPr>
              <a:t>গ্রীষ্ম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5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0.30052 -0.28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26" y="-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37461 -0.305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24" y="-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-0.66967 -0.213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90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123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Sunam PC</dc:creator>
  <cp:lastModifiedBy>User</cp:lastModifiedBy>
  <cp:revision>28</cp:revision>
  <dcterms:created xsi:type="dcterms:W3CDTF">2019-05-06T04:10:44Z</dcterms:created>
  <dcterms:modified xsi:type="dcterms:W3CDTF">2019-12-30T13:06:43Z</dcterms:modified>
</cp:coreProperties>
</file>