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0" r:id="rId2"/>
    <p:sldId id="257" r:id="rId3"/>
    <p:sldId id="298" r:id="rId4"/>
    <p:sldId id="259" r:id="rId5"/>
    <p:sldId id="260" r:id="rId6"/>
    <p:sldId id="300" r:id="rId7"/>
    <p:sldId id="296" r:id="rId8"/>
    <p:sldId id="303" r:id="rId9"/>
    <p:sldId id="308" r:id="rId10"/>
    <p:sldId id="301" r:id="rId11"/>
    <p:sldId id="305" r:id="rId12"/>
    <p:sldId id="306" r:id="rId13"/>
    <p:sldId id="307" r:id="rId14"/>
    <p:sldId id="289" r:id="rId15"/>
    <p:sldId id="290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6E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561AC-A27B-4856-A3BC-B1461936AF8D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4C1F-D366-4479-9CE1-DFA79D339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6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4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D4C1F-D366-4479-9CE1-DFA79D3399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3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4EB1-2E9F-40E4-AB7E-A1E16FC63FE0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0E234-EEF3-4D68-BA1E-C61AF7658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21920" y="162560"/>
            <a:ext cx="8900160" cy="6563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Donut 8"/>
          <p:cNvSpPr/>
          <p:nvPr userDrawn="1"/>
        </p:nvSpPr>
        <p:spPr>
          <a:xfrm>
            <a:off x="213360" y="243840"/>
            <a:ext cx="259080" cy="345440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 userDrawn="1"/>
        </p:nvSpPr>
        <p:spPr>
          <a:xfrm>
            <a:off x="173355" y="6406317"/>
            <a:ext cx="188595" cy="276423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 userDrawn="1"/>
        </p:nvSpPr>
        <p:spPr>
          <a:xfrm>
            <a:off x="8702040" y="6296660"/>
            <a:ext cx="259080" cy="345440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 userDrawn="1"/>
        </p:nvSpPr>
        <p:spPr>
          <a:xfrm>
            <a:off x="8682990" y="284480"/>
            <a:ext cx="259080" cy="345440"/>
          </a:xfrm>
          <a:prstGeom prst="donu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4335" y="6433821"/>
            <a:ext cx="1241045" cy="307777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1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1400" baseline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রাজকুমার</a:t>
            </a:r>
            <a:endParaRPr lang="en-US" sz="1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9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3313" r="20657" b="20914"/>
          <a:stretch/>
        </p:blipFill>
        <p:spPr>
          <a:xfrm>
            <a:off x="124689" y="51190"/>
            <a:ext cx="9074728" cy="67194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1" name="Rectangle 10"/>
          <p:cNvSpPr/>
          <p:nvPr/>
        </p:nvSpPr>
        <p:spPr>
          <a:xfrm>
            <a:off x="-630053" y="268842"/>
            <a:ext cx="11007767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as-I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-1" y="-36164"/>
            <a:ext cx="9199419" cy="6894164"/>
          </a:xfrm>
          <a:prstGeom prst="frame">
            <a:avLst>
              <a:gd name="adj1" fmla="val 212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83396" y="304314"/>
            <a:ext cx="282481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পরিফেরা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1"/>
            <a:ext cx="9144000" cy="6858000"/>
          </a:xfrm>
          <a:prstGeom prst="frame">
            <a:avLst>
              <a:gd name="adj1" fmla="val 208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14622" y="2106088"/>
            <a:ext cx="4211782" cy="19490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সরলতম বহুকোষী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দেহপ্রাচীর অসংখ্য ছিদ্রযুক্ত। 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পৃথক সুগঠিত কলা অঙ্গ ও তন্ত্র থাকে না।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0479" y="1205479"/>
            <a:ext cx="3038593" cy="199711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06159" y="3946619"/>
            <a:ext cx="3038593" cy="19971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92181" y="1161754"/>
            <a:ext cx="3093283" cy="199711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06158" y="3957390"/>
            <a:ext cx="3038593" cy="199711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27289" y="318616"/>
            <a:ext cx="437803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নিডারিয়া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997166" y="1930364"/>
            <a:ext cx="4911792" cy="26668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 দুটি ভ্রুণীয় কোষস্তর দ্বারা গঠিত।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দেহগহ্বরকে সিলেণ্টেরন বলে।। 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দেহে নিডোব্লাষ্ট নামক এক বৈশিষ্টপূর্ণ কোষ থাকে।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4763601" y="1302642"/>
            <a:ext cx="3653439" cy="475322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সনাক্তকারী  বৈশিষ্ট্য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588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7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1677" y="334807"/>
            <a:ext cx="854422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প্লাটিহেলমিনথেস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2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13788" y="1393126"/>
            <a:ext cx="4235458" cy="3386790"/>
            <a:chOff x="4797706" y="1396244"/>
            <a:chExt cx="4235458" cy="3386790"/>
          </a:xfrm>
        </p:grpSpPr>
        <p:sp>
          <p:nvSpPr>
            <p:cNvPr id="12" name="Rounded Rectangle 11"/>
            <p:cNvSpPr/>
            <p:nvPr/>
          </p:nvSpPr>
          <p:spPr>
            <a:xfrm>
              <a:off x="4797706" y="2268463"/>
              <a:ext cx="4235458" cy="251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 চ্যাপ্টা এবং উভয়লিঙ্গ 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 চোষক ও আংটা থাকে। 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 শিখা অঙ্গ নামে  এক বৈশিষ্টপূর্ণ অঙ্গ থাকে।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5005651" y="1396244"/>
              <a:ext cx="3653439" cy="475322"/>
            </a:xfrm>
            <a:prstGeom prst="wedge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61071" y="1007775"/>
            <a:ext cx="3137976" cy="250336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16592" y="3718548"/>
            <a:ext cx="3166526" cy="25033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61071" y="1019268"/>
            <a:ext cx="3166526" cy="250336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74177" y="3724295"/>
            <a:ext cx="3208941" cy="250336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1677" y="396563"/>
            <a:ext cx="822716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নেমাটোডা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99835" y="1393126"/>
            <a:ext cx="4497231" cy="3361029"/>
            <a:chOff x="4299835" y="1374203"/>
            <a:chExt cx="4497231" cy="3361029"/>
          </a:xfrm>
          <a:solidFill>
            <a:schemeClr val="bg1"/>
          </a:solidFill>
        </p:grpSpPr>
        <p:sp>
          <p:nvSpPr>
            <p:cNvPr id="23" name="Rounded Rectangle 22"/>
            <p:cNvSpPr/>
            <p:nvPr/>
          </p:nvSpPr>
          <p:spPr>
            <a:xfrm>
              <a:off x="4299835" y="2220661"/>
              <a:ext cx="4497231" cy="251457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দেহ নলাকার ও পুরু ত্বক দ্বারা আবৃত।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পৌষ্টিকনালি সম্পূর্ণ মুখ ও পায়ু ছিদ্র উপস্থিত।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শ্বসনতন্ত্র ও সংবহন তন্ত্র থাকে না।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4721732" y="1374203"/>
              <a:ext cx="3653439" cy="475322"/>
            </a:xfrm>
            <a:prstGeom prst="wedgeRectCallo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675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4691" y="192511"/>
            <a:ext cx="890847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পর্ব-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আনিলিডা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2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13788" y="1393126"/>
            <a:ext cx="4235458" cy="3386790"/>
            <a:chOff x="4797706" y="1396244"/>
            <a:chExt cx="4235458" cy="3386790"/>
          </a:xfrm>
        </p:grpSpPr>
        <p:sp>
          <p:nvSpPr>
            <p:cNvPr id="12" name="Rounded Rectangle 11"/>
            <p:cNvSpPr/>
            <p:nvPr/>
          </p:nvSpPr>
          <p:spPr>
            <a:xfrm>
              <a:off x="4797706" y="2268463"/>
              <a:ext cx="4235458" cy="251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 নলাকার ও খন্ডায়িত।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 নেফ্রিডিয়া নামক রেচন অঙ্গ থাকে।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দেহের প্রতিটি খন্ডে সিটা থাকে।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5005651" y="1396244"/>
              <a:ext cx="3653439" cy="475322"/>
            </a:xfrm>
            <a:prstGeom prst="wedge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88628" y="969796"/>
            <a:ext cx="3137976" cy="250336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3830" y="3731600"/>
            <a:ext cx="3166526" cy="25033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91027" y="925639"/>
            <a:ext cx="3166526" cy="250336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3792" y="3731599"/>
            <a:ext cx="3503069" cy="250336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6341" y="233721"/>
            <a:ext cx="882517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পর্ব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-৬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আর্থ্রোপোডা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13788" y="1393126"/>
            <a:ext cx="4311557" cy="3520419"/>
            <a:chOff x="4513790" y="1393126"/>
            <a:chExt cx="4235458" cy="3520419"/>
          </a:xfrm>
        </p:grpSpPr>
        <p:sp>
          <p:nvSpPr>
            <p:cNvPr id="23" name="Rounded Rectangle 22"/>
            <p:cNvSpPr/>
            <p:nvPr/>
          </p:nvSpPr>
          <p:spPr>
            <a:xfrm>
              <a:off x="4513790" y="2131714"/>
              <a:ext cx="4235458" cy="27818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</a:t>
              </a:r>
              <a:r>
                <a:rPr lang="bn-BD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মাথায় একজোড়া পুঞ্জাক্ষি ও অ্যান্টিনা থাকে। 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দেহের রক্তপূর্ণ গহ্বর হিমোসিল নামে পরিচিত।।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 বিভিন্ন অঞ্চলে বিভক্ত ও সন্ধিযুক্ত উপাঙ্গ বিদ্যমান 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4732538" y="1393126"/>
              <a:ext cx="3653439" cy="475322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300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4691" y="192511"/>
            <a:ext cx="890847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পর্ব-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মলাস্কা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2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46872" y="1455418"/>
            <a:ext cx="4443403" cy="3760765"/>
            <a:chOff x="4797706" y="1396244"/>
            <a:chExt cx="4235458" cy="3386790"/>
          </a:xfrm>
        </p:grpSpPr>
        <p:sp>
          <p:nvSpPr>
            <p:cNvPr id="12" name="Rounded Rectangle 11"/>
            <p:cNvSpPr/>
            <p:nvPr/>
          </p:nvSpPr>
          <p:spPr>
            <a:xfrm>
              <a:off x="4797706" y="2268463"/>
              <a:ext cx="4235458" cy="251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এদের দেহের বাইরের আবরনটি  শক্ত খোলস দ্বারা আবৃত এবং ভিতরের অংশ নরম 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এরা পেশীবহুল পা দিয়ে চলাচল করে।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ফুসফুস বা ফুলকার সাহায্যে শ্বাসকার্য চালায়।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5005651" y="1396244"/>
              <a:ext cx="3653439" cy="475322"/>
            </a:xfrm>
            <a:prstGeom prst="wedge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00582" y="969797"/>
            <a:ext cx="3137976" cy="25033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3830" y="3731600"/>
            <a:ext cx="3166526" cy="250336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03830" y="925639"/>
            <a:ext cx="3166526" cy="250336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6177" y="3731599"/>
            <a:ext cx="3234180" cy="2503361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6177" y="203211"/>
            <a:ext cx="8384654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-৮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একাইনোডার্মাটা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57651" y="1431621"/>
            <a:ext cx="4235458" cy="3879199"/>
            <a:chOff x="4273964" y="1825633"/>
            <a:chExt cx="4235458" cy="3879199"/>
          </a:xfrm>
          <a:solidFill>
            <a:schemeClr val="bg1"/>
          </a:solidFill>
        </p:grpSpPr>
        <p:sp>
          <p:nvSpPr>
            <p:cNvPr id="23" name="Rounded Rectangle 22"/>
            <p:cNvSpPr/>
            <p:nvPr/>
          </p:nvSpPr>
          <p:spPr>
            <a:xfrm>
              <a:off x="4273964" y="2599771"/>
              <a:ext cx="4235458" cy="31050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দেহের ত্বক কাটা থাকে। </a:t>
              </a:r>
            </a:p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দেহ পাচটি সমান ভাগে বিভক্ত।  ছিদ্র উপস্থিত। </a:t>
              </a:r>
            </a:p>
            <a:p>
              <a:pPr marL="514350" indent="-514350">
                <a:buFont typeface="Wingdings" panose="05000000000000000000" pitchFamily="2" charset="2"/>
                <a:buChar char="q"/>
              </a:pPr>
              <a:r>
                <a:rPr lang="bn-IN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পানি সংবহনতন্ত্র থাকে ও নালি পদের সাহায্যে চলাচল করে। ।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4588313" y="1825633"/>
              <a:ext cx="3842498" cy="551605"/>
            </a:xfrm>
            <a:prstGeom prst="wedgeRectCallou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সনাক্তকারী  বৈশিষ্ট্য   </a:t>
              </a:r>
              <a:endPara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842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-1"/>
            <a:ext cx="9144000" cy="6858001"/>
          </a:xfrm>
          <a:prstGeom prst="frame">
            <a:avLst>
              <a:gd name="adj1" fmla="val 192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839" y="2957335"/>
            <a:ext cx="9753599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প্লাটিহেলমিনথেস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5262" y="1001614"/>
            <a:ext cx="4920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সময়ঃ ৫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5484" y="4166608"/>
            <a:ext cx="805044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 বৈজ্ঞানিক নামের কয়টি অংশ থাকে?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4335" y="48627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482" y="3458043"/>
            <a:ext cx="80504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621778" y="584508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n-BD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35482" y="2742597"/>
            <a:ext cx="806885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শ্রেণিবিন্যাসের জনক কে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87667" y="4764792"/>
            <a:ext cx="805044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আর্থ্রোপোডা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5482" y="5424531"/>
            <a:ext cx="805044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গোলকৃমি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ফিতাকৃমি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প্রাণি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-36164"/>
            <a:ext cx="9144000" cy="6894164"/>
          </a:xfrm>
          <a:prstGeom prst="frame">
            <a:avLst>
              <a:gd name="adj1" fmla="val 177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3189" y="284309"/>
            <a:ext cx="1555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6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4" y="103185"/>
            <a:ext cx="9037436" cy="66516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7" name="Horizontal Scroll 6"/>
          <p:cNvSpPr/>
          <p:nvPr/>
        </p:nvSpPr>
        <p:spPr>
          <a:xfrm>
            <a:off x="2380995" y="185603"/>
            <a:ext cx="3916907" cy="1063658"/>
          </a:xfrm>
          <a:prstGeom prst="horizontalScroll">
            <a:avLst>
              <a:gd name="adj" fmla="val 1824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1600" dirty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2090057" y="1605550"/>
            <a:ext cx="4702629" cy="2763250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314" y="4725089"/>
            <a:ext cx="8563429" cy="1384995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চারপাশ থেকে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প্রাণীগুলোর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শনাক্তকারী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 এবং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জিয়ে নিয়ে আসবে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" y="0"/>
            <a:ext cx="9144001" cy="6858000"/>
          </a:xfrm>
          <a:prstGeom prst="frame">
            <a:avLst>
              <a:gd name="adj1" fmla="val 191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17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7" y="110837"/>
            <a:ext cx="8880764" cy="6622472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-1" y="0"/>
            <a:ext cx="9144001" cy="6858000"/>
          </a:xfrm>
          <a:prstGeom prst="frame">
            <a:avLst>
              <a:gd name="adj1" fmla="val 2014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5657" y="638629"/>
            <a:ext cx="671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ধন্যবাদ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94164"/>
          </a:xfrm>
          <a:prstGeom prst="frame">
            <a:avLst>
              <a:gd name="adj1" fmla="val 1927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31644" y="399744"/>
            <a:ext cx="6100550" cy="679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8982" y="350074"/>
            <a:ext cx="8476086" cy="6011037"/>
            <a:chOff x="1088075" y="49013"/>
            <a:chExt cx="9791752" cy="601103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802" y="2128191"/>
              <a:ext cx="4867025" cy="393185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0293" y="94532"/>
              <a:ext cx="2365292" cy="231117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075" y="2087690"/>
              <a:ext cx="4966782" cy="393185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130" y="49013"/>
              <a:ext cx="2365292" cy="231117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516227" y="2816847"/>
              <a:ext cx="3860173" cy="22467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বিজ্ঞান</a:t>
              </a:r>
            </a:p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8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  <a:p>
              <a:pPr algn="ctr"/>
              <a:r>
                <a:rPr lang="en-US" sz="28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১ম  </a:t>
              </a:r>
              <a:endPara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pPr algn="ctr"/>
              <a:r>
                <a:rPr lang="bn-IN" sz="28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20/01</a:t>
              </a:r>
              <a:r>
                <a:rPr lang="bn-IN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8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2020</a:t>
              </a:r>
              <a:endPara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24963" y="2666372"/>
              <a:ext cx="4093006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চঞ্চল</a:t>
              </a:r>
              <a:r>
                <a:rPr lang="en-US" sz="36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মিয়া</a:t>
              </a:r>
              <a:endPara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0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</a:t>
              </a:r>
              <a:r>
                <a:rPr lang="bn-IN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</a:p>
            <a:p>
              <a:pPr algn="ctr"/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কুতুবপুর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পাবলিক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খালিয়াজুরী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নেত্রকোণা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</a:t>
              </a:r>
              <a:r>
                <a:rPr lang="en-US" sz="24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: ০১৭১৭৬৮৬৭৮১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190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-36164"/>
            <a:ext cx="9104077" cy="6894164"/>
          </a:xfrm>
          <a:prstGeom prst="frame">
            <a:avLst>
              <a:gd name="adj1" fmla="val 2329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9709" y="1689722"/>
            <a:ext cx="2843309" cy="225906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43590" y="1549130"/>
            <a:ext cx="2936629" cy="232645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83106" y="4139220"/>
            <a:ext cx="2916735" cy="256309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182135" y="4085245"/>
            <a:ext cx="2999866" cy="2563091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9383" y="666159"/>
            <a:ext cx="861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প্রাণিগুলো কী দেখতে একই রকম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383" y="756483"/>
            <a:ext cx="861752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 চলন, বাসস্থান, খাবার কী একই রকম?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8453" y="171708"/>
            <a:ext cx="6206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383" y="856588"/>
            <a:ext cx="861752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383" y="772819"/>
            <a:ext cx="861752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  <p:bldP spid="10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r="32562" b="6262"/>
          <a:stretch/>
        </p:blipFill>
        <p:spPr>
          <a:xfrm>
            <a:off x="159328" y="96982"/>
            <a:ext cx="8825344" cy="6761018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36164"/>
            <a:ext cx="9144000" cy="6894164"/>
          </a:xfrm>
          <a:prstGeom prst="frame">
            <a:avLst>
              <a:gd name="adj1" fmla="val 2731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06996" y="1197777"/>
            <a:ext cx="4011112" cy="8154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6454" y="2487588"/>
            <a:ext cx="7218218" cy="923330"/>
          </a:xfrm>
          <a:prstGeom prst="rect">
            <a:avLst/>
          </a:prstGeom>
          <a:noFill/>
          <a:ln w="190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1403" y="2943959"/>
            <a:ext cx="8857397" cy="156966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কী তা বলতে পারবে;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দন্ডী প্রাণিদের সনাক্তকারী বৈশিষ্ট্য বর্ণনা করতে পারবে;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7033" y="513191"/>
            <a:ext cx="7670042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9324109" cy="6894164"/>
          </a:xfrm>
          <a:prstGeom prst="frame">
            <a:avLst>
              <a:gd name="adj1" fmla="val 2932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2967" y="1636024"/>
            <a:ext cx="6410261" cy="794062"/>
            <a:chOff x="724830" y="2267793"/>
            <a:chExt cx="6410261" cy="794062"/>
          </a:xfrm>
        </p:grpSpPr>
        <p:sp>
          <p:nvSpPr>
            <p:cNvPr id="23" name="TextBox 22"/>
            <p:cNvSpPr txBox="1"/>
            <p:nvPr/>
          </p:nvSpPr>
          <p:spPr>
            <a:xfrm>
              <a:off x="724830" y="2452049"/>
              <a:ext cx="6410261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এ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</a:t>
              </a:r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থী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endPara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ular Callout 1"/>
            <p:cNvSpPr/>
            <p:nvPr/>
          </p:nvSpPr>
          <p:spPr>
            <a:xfrm>
              <a:off x="1308581" y="2267793"/>
              <a:ext cx="5826510" cy="794062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9563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35999" y="171875"/>
            <a:ext cx="726285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চিত্রগুলো ভালভাবে লক্ষ্য কর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42490" y="2968269"/>
            <a:ext cx="151463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জোঁক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9454" y="2834932"/>
            <a:ext cx="1453949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হাইড্রা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60291" y="2937635"/>
            <a:ext cx="160045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স্পঞ্জিলা</a:t>
            </a:r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3999" cy="6919554"/>
          </a:xfrm>
          <a:prstGeom prst="frame">
            <a:avLst>
              <a:gd name="adj1" fmla="val 1935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5885" y="5440728"/>
            <a:ext cx="2021085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জেলি ফিস </a:t>
            </a:r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75659" y="5395203"/>
            <a:ext cx="201853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ফিতাকৃমি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48958" y="5352077"/>
            <a:ext cx="196757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6281" y="5678650"/>
            <a:ext cx="9686042" cy="8601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 অমেরুদন্ডী প্রাণিগুলোর গঠন, বৈশিষ্ট্য,স্বভাব, বাসস্থান,খাবার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একই ধরনের?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9105" y="893697"/>
            <a:ext cx="2112986" cy="203473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432511" y="971872"/>
            <a:ext cx="2112986" cy="203473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729952" y="971872"/>
            <a:ext cx="2112986" cy="203473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800550" y="3445643"/>
            <a:ext cx="2051417" cy="203473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410934" y="3472923"/>
            <a:ext cx="2112986" cy="2020747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54388" y="3334971"/>
            <a:ext cx="2112986" cy="2145402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7222"/>
            </a:stretch>
          </a:blip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02820" y="5910687"/>
            <a:ext cx="8657927" cy="655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ধরনের বিপুল সংখ্যক প্রাণির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মিল, অমিল ও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 রয়েছে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কী বলে?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285" y="5859607"/>
            <a:ext cx="8489692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 বলে</a:t>
            </a:r>
          </a:p>
        </p:txBody>
      </p:sp>
    </p:spTree>
    <p:extLst>
      <p:ext uri="{BB962C8B-B14F-4D97-AF65-F5344CB8AC3E}">
        <p14:creationId xmlns:p14="http://schemas.microsoft.com/office/powerpoint/2010/main" val="2561204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34" grpId="0" animBg="1"/>
      <p:bldP spid="35" grpId="0" animBg="1"/>
      <p:bldP spid="37" grpId="0"/>
      <p:bldP spid="24" grpId="0"/>
      <p:bldP spid="2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31618" y="5401067"/>
            <a:ext cx="8368145" cy="68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উপর ভিত্তি করে শ্রেণিবিন্যাস করা হয়?  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36164"/>
            <a:ext cx="9104077" cy="6894164"/>
          </a:xfrm>
          <a:prstGeom prst="frame">
            <a:avLst>
              <a:gd name="adj1" fmla="val 2128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93720" y="2192897"/>
            <a:ext cx="3366753" cy="243604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70013" y="195862"/>
            <a:ext cx="47434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endParaRPr lang="bn-B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সময়ঃ ৩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/>
          <p:cNvSpPr/>
          <p:nvPr/>
        </p:nvSpPr>
        <p:spPr>
          <a:xfrm>
            <a:off x="0" y="-1"/>
            <a:ext cx="9270124" cy="7017639"/>
          </a:xfrm>
          <a:prstGeom prst="frame">
            <a:avLst>
              <a:gd name="adj1" fmla="val 2309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421983" y="3449763"/>
            <a:ext cx="2640890" cy="518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প্লাটিহেলমিনথেস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37017" y="4329433"/>
            <a:ext cx="1938151" cy="6270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অ্যানিলিডা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391987" y="4929233"/>
            <a:ext cx="1938151" cy="574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আর্থ্রোপোডা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30504" y="5478021"/>
            <a:ext cx="1722022" cy="57212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মলাস্কা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391987" y="6028047"/>
            <a:ext cx="2783845" cy="57395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একাইনোডার্মাটা 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421983" y="2198254"/>
            <a:ext cx="1522514" cy="5792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4238" y="2720340"/>
            <a:ext cx="1522514" cy="5792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421983" y="4033569"/>
            <a:ext cx="2640890" cy="518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নেমাটোডা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7631" y="3432336"/>
            <a:ext cx="1478984" cy="929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9634" y="456641"/>
            <a:ext cx="726285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অমেরুদন্ডী প্রাণির শ্রেণিবিন্যাস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305398" y="2217035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298662" y="2727794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307086" y="3292917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317156" y="3798783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316845" y="4362167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314304" y="4959675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292649" y="5514732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312940" y="6034877"/>
            <a:ext cx="978408" cy="48463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-Down Arrow 1"/>
          <p:cNvSpPr/>
          <p:nvPr/>
        </p:nvSpPr>
        <p:spPr>
          <a:xfrm>
            <a:off x="2054246" y="2116571"/>
            <a:ext cx="407782" cy="4513892"/>
          </a:xfrm>
          <a:prstGeom prst="up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52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5" grpId="0" animBg="1"/>
      <p:bldP spid="46" grpId="0" animBg="1"/>
      <p:bldP spid="47" grpId="0" animBg="1"/>
      <p:bldP spid="48" grpId="0" animBg="1"/>
      <p:bldP spid="50" grpId="0"/>
      <p:bldP spid="51" grpId="0"/>
      <p:bldP spid="52" grpId="0"/>
      <p:bldP spid="3" grpId="0"/>
      <p:bldP spid="1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1" y="5364090"/>
            <a:ext cx="8488016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পর্বগুলোর নাম লিখ।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-36164"/>
            <a:ext cx="9144000" cy="6894164"/>
          </a:xfrm>
          <a:prstGeom prst="frame">
            <a:avLst>
              <a:gd name="adj1" fmla="val 2146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0013" y="195862"/>
            <a:ext cx="47434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endParaRPr lang="bn-BD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সময়ঃ ৫ মিনিট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3072" r="12287"/>
          <a:stretch/>
        </p:blipFill>
        <p:spPr>
          <a:xfrm>
            <a:off x="2521526" y="1801091"/>
            <a:ext cx="3657601" cy="33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3558</TotalTime>
  <Words>544</Words>
  <Application>Microsoft Office PowerPoint</Application>
  <PresentationFormat>On-screen Show (4:3)</PresentationFormat>
  <Paragraphs>110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Ataur Rahman</dc:creator>
  <cp:lastModifiedBy>Trinayonhasan Chanchal</cp:lastModifiedBy>
  <cp:revision>709</cp:revision>
  <dcterms:created xsi:type="dcterms:W3CDTF">2018-02-01T06:39:00Z</dcterms:created>
  <dcterms:modified xsi:type="dcterms:W3CDTF">2020-01-20T11:29:00Z</dcterms:modified>
  <cp:contentStatus/>
</cp:coreProperties>
</file>