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9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1EE3-39D4-4B60-9212-8B75C6A20525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D47D-383B-4DC9-9EA4-B65CB19B1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NIMATED\Welcome\649bdfef73fcc540efe471175a0047a3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"/>
            <a:ext cx="7848600" cy="6400800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 rot="20271464">
            <a:off x="3124201" y="2298232"/>
            <a:ext cx="29718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 গ ত ম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6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590800" y="228600"/>
            <a:ext cx="3733800" cy="1600200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0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914400" y="2286000"/>
            <a:ext cx="7696200" cy="3429000"/>
          </a:xfrm>
          <a:prstGeom prst="flowChartInternalStorag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সাউন্ড কার্ড একই  সঙ্গে ইনপুট এবং আউটপুট ডিভাইস হিসাবে কাজ করে  দলে আলোচনা কর । 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3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>
            <a:off x="1828800" y="304800"/>
            <a:ext cx="6629400" cy="1905000"/>
          </a:xfrm>
          <a:prstGeom prst="mo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838200" y="2971800"/>
            <a:ext cx="8001000" cy="2743200"/>
          </a:xfrm>
          <a:prstGeom prst="vertic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 গ্রাফিক্স কার্ডের কাজ কি তা জোড়ায় আলোচনা কর । </a:t>
            </a:r>
            <a:endParaRPr lang="en-US" sz="54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6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2743200" y="152400"/>
            <a:ext cx="3733800" cy="1371600"/>
          </a:xfrm>
          <a:prstGeom prst="flowChartOffpageConnector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6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b="1" dirty="0">
              <a:ln w="28575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8458200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গ্রাফিক্স কার্ডকে আর কীকী নামে পরিচিতি  হয় ? </a:t>
            </a:r>
          </a:p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যেমনঃ-  ভিডিও কার্ড , ডিসপ্লে কার্ড ইত্যাদি ;</a:t>
            </a:r>
          </a:p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।  সাউন্ড কার্ডে একই সঙ্গে কোন কোন ডিভাইস থাকে ?</a:t>
            </a:r>
          </a:p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উত্তরঃ- ইনপুট এবং আউতপুত ডিভাইস </a:t>
            </a:r>
          </a:p>
          <a:p>
            <a:pPr algn="ctr"/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9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0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20245331">
            <a:off x="2769758" y="875348"/>
            <a:ext cx="3124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38299" y="4800600"/>
            <a:ext cx="5867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কার্ড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ভিডিওরো কাজ করে  ব্যাখ্যা কর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NIMATED\THANK YOU\af0c5bff04004253eba69f4375a581f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8" y="152400"/>
            <a:ext cx="8915400" cy="670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5400" cy="66294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সহকারি শিক্ষক (আইসিটি)</a:t>
            </a:r>
          </a:p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মোবাঃ- 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৪৬২২২০৯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1524000" cy="1736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48000" y="304800"/>
            <a:ext cx="2895600" cy="1143000"/>
          </a:xfrm>
          <a:prstGeom prst="ellips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NIMATED\ROSEFLOWER\787672734_117623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833"/>
            <a:ext cx="2286000" cy="2486167"/>
          </a:xfrm>
          <a:prstGeom prst="rect">
            <a:avLst/>
          </a:prstGeom>
          <a:noFill/>
        </p:spPr>
      </p:pic>
      <p:pic>
        <p:nvPicPr>
          <p:cNvPr id="2051" name="Picture 3" descr="D:\ANIMATED\ROSEFLOWER\animated-flower-image-00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3907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NIMATED\BUTTER.FLY\1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479">
            <a:off x="-1013100" y="3941989"/>
            <a:ext cx="1017483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kstop\aaaaaa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447800"/>
            <a:ext cx="1371600" cy="1783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89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28600" y="152400"/>
            <a:ext cx="8686800" cy="6553200"/>
          </a:xfrm>
          <a:prstGeom prst="cub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শ্রেণীঃ- ৭ম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অধ্যায়ঃ- ২য়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তথ্য ও যোগাযোগ প্রযুক্তি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বিষয়ঃ- গ্রাফিক্স এবং সাউন্ড কার্ড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ছাত্র ছাত্রীর সংখ্যাঃ-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উপস্থিতঃ-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তারিখঃ-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 ৪৫  মিনিট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152400"/>
            <a:ext cx="3276600" cy="1371600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5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soundc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31" y="1905000"/>
            <a:ext cx="2381250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7" name="Picture 3" descr="C:\Users\DOEL\Desktop\soundca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5" y="1905000"/>
            <a:ext cx="2486025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soundcar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2" y="4495800"/>
            <a:ext cx="2800350" cy="1933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soundcar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495799"/>
            <a:ext cx="2886075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Vertical Scroll 1"/>
          <p:cNvSpPr/>
          <p:nvPr/>
        </p:nvSpPr>
        <p:spPr>
          <a:xfrm>
            <a:off x="914400" y="228600"/>
            <a:ext cx="7762875" cy="1371600"/>
          </a:xfrm>
          <a:prstGeom prst="vertic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 তোমাদের সামনে কিছু চিত্র উপস্থাপন করা হল দেখতো চিনতে পার কিনা *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67538" y="3429000"/>
            <a:ext cx="2133600" cy="1447800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n w="19050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সাউন্ড কার্ড </a:t>
            </a:r>
            <a:endParaRPr lang="en-US" sz="2800" dirty="0">
              <a:ln w="19050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438400" y="2819400"/>
            <a:ext cx="2195938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4634338" y="2590800"/>
            <a:ext cx="2147462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</p:cNvCxnSpPr>
          <p:nvPr/>
        </p:nvCxnSpPr>
        <p:spPr>
          <a:xfrm flipH="1">
            <a:off x="2438400" y="4876800"/>
            <a:ext cx="2195938" cy="585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4"/>
          </p:cNvCxnSpPr>
          <p:nvPr/>
        </p:nvCxnSpPr>
        <p:spPr>
          <a:xfrm>
            <a:off x="4634338" y="4876800"/>
            <a:ext cx="2452262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9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g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590800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g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71775" cy="226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gr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600325" cy="217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EL\Desktop\gr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69557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Brace 1"/>
          <p:cNvSpPr/>
          <p:nvPr/>
        </p:nvSpPr>
        <p:spPr>
          <a:xfrm>
            <a:off x="3573439" y="2645960"/>
            <a:ext cx="2209800" cy="2036360"/>
          </a:xfrm>
          <a:prstGeom prst="brace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 কার্ড </a:t>
            </a:r>
            <a:endParaRPr lang="en-US" sz="3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endCxn id="2050" idx="1"/>
          </p:cNvCxnSpPr>
          <p:nvPr/>
        </p:nvCxnSpPr>
        <p:spPr>
          <a:xfrm flipV="1">
            <a:off x="4800600" y="1414463"/>
            <a:ext cx="1295400" cy="21669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051" idx="3"/>
          </p:cNvCxnSpPr>
          <p:nvPr/>
        </p:nvCxnSpPr>
        <p:spPr>
          <a:xfrm flipH="1" flipV="1">
            <a:off x="3152775" y="1513480"/>
            <a:ext cx="1647825" cy="206792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053" idx="3"/>
          </p:cNvCxnSpPr>
          <p:nvPr/>
        </p:nvCxnSpPr>
        <p:spPr>
          <a:xfrm flipH="1">
            <a:off x="3152775" y="3886200"/>
            <a:ext cx="1647825" cy="1371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052" idx="1"/>
          </p:cNvCxnSpPr>
          <p:nvPr/>
        </p:nvCxnSpPr>
        <p:spPr>
          <a:xfrm>
            <a:off x="4800600" y="3886200"/>
            <a:ext cx="1295400" cy="13171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4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1190767" y="228600"/>
            <a:ext cx="6934200" cy="2057400"/>
          </a:xfrm>
          <a:prstGeom prst="flowChartMagneticDrum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ln w="28575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294564" y="3657600"/>
            <a:ext cx="8382000" cy="2743200"/>
          </a:xfrm>
          <a:prstGeom prst="flowChartInternalStorag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বিষয়ঃ- </a:t>
            </a:r>
          </a:p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গ্রাফিক্স এবং সাউন্ড কার্ড *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828800" y="304800"/>
            <a:ext cx="5257800" cy="1828800"/>
          </a:xfrm>
          <a:prstGeom prst="downArrowCallou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571500" y="2590800"/>
            <a:ext cx="7772400" cy="3581400"/>
          </a:xfrm>
          <a:prstGeom prst="flowChartInternalStorag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 আজকের পাঠ শেষে শিক্ষার্থীরা ........................</a:t>
            </a:r>
          </a:p>
          <a:p>
            <a:pPr algn="ctr"/>
            <a:endParaRPr lang="bn-IN" sz="32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 গ্রাফিক্স এবং সাউন্ড কার্ড কি তা ব্যাখ্যা করতে পারবে । </a:t>
            </a:r>
            <a:endParaRPr lang="en-US" sz="32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9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soundca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725713" cy="262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3" descr="C:\Users\DOEL\Desktop\soundcar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26464" cy="26270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\Desktop\soundcar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04800"/>
            <a:ext cx="2855014" cy="2627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EL\Desktop\soundcar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04801"/>
            <a:ext cx="2886075" cy="262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Flowchart: Direct Access Storage 7"/>
          <p:cNvSpPr/>
          <p:nvPr/>
        </p:nvSpPr>
        <p:spPr>
          <a:xfrm>
            <a:off x="3581399" y="723899"/>
            <a:ext cx="2295525" cy="1788851"/>
          </a:xfrm>
          <a:prstGeom prst="flowChartMagneticDrum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কার্ড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0" y="3581400"/>
            <a:ext cx="8345463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সাউন্ড কার্ডঃ-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দিনের আইসিটি যন্ত্রগুলোতে যে যন্তটি অবশ্যই থাকে , তা হল সাউন্ড কার্ড । এটি একই সাথে ইনপুট এবং আউটপুট ডিভাইস হিসাবে কাজ করে । এটি সাধারনত সফতয়্যার দিয়ে নিয়ন্ত্রিত হয়।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g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76200"/>
            <a:ext cx="2666999" cy="226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EL\Desktop\g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971800" cy="226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OEL\Desktop\gr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267200"/>
            <a:ext cx="2895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EL\Desktop\gr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9718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800" y="2438400"/>
            <a:ext cx="8610600" cy="16559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 কার্ডঃ-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যখন কম্পিউটার বা মোবাইল ফোন ব্যবহার করন । তখন পর্দায় ছবি দেখেই নানা নির্দেশনা দিয়ে থাক । এখন প্রশ্ন হল ,  এ ছবি পর্দায় দেখা যায় কিভাবে ? আসলে কাজটি করে গ্রাফিক্স কার্ড । এটিকে অনেক সময় ভিডিও কার্ড , ডিসপ্লে কার্ড বা গ্রাফিক্স এডাপটার নামে দাকা হয় ।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3429000" y="381000"/>
            <a:ext cx="2209800" cy="1960160"/>
          </a:xfrm>
          <a:prstGeom prst="curvedRightArrow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গ্রাফিক্স কার্ড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3657600" y="4495800"/>
            <a:ext cx="2209800" cy="2057400"/>
          </a:xfrm>
          <a:prstGeom prst="curvedLeftArrow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গ্রাফিক্স কার্ড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268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SHAHIDUL ISLAM</cp:lastModifiedBy>
  <cp:revision>47</cp:revision>
  <dcterms:created xsi:type="dcterms:W3CDTF">2015-03-10T05:31:25Z</dcterms:created>
  <dcterms:modified xsi:type="dcterms:W3CDTF">2020-01-20T00:39:18Z</dcterms:modified>
</cp:coreProperties>
</file>