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</p:sldMasterIdLst>
  <p:sldIdLst>
    <p:sldId id="256" r:id="rId6"/>
    <p:sldId id="257" r:id="rId7"/>
    <p:sldId id="258" r:id="rId8"/>
    <p:sldId id="260" r:id="rId9"/>
    <p:sldId id="261" r:id="rId10"/>
    <p:sldId id="262" r:id="rId11"/>
    <p:sldId id="267" r:id="rId12"/>
    <p:sldId id="263" r:id="rId13"/>
    <p:sldId id="270" r:id="rId14"/>
    <p:sldId id="268" r:id="rId15"/>
    <p:sldId id="264" r:id="rId16"/>
    <p:sldId id="265" r:id="rId17"/>
    <p:sldId id="26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8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4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7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1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22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5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24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8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6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2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8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5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4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469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3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7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8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23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60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2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696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5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53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9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0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9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37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61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1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7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74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01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4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0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1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9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83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1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5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2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187AD80-E75F-4FED-91AC-3CAAF12D18FA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76CBF1C-F014-452C-A3F2-6CDAD5316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19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8401" y="269343"/>
            <a:ext cx="1988457" cy="6186713"/>
          </a:xfrm>
        </p:spPr>
        <p:txBody>
          <a:bodyPr vert="wordArtVert">
            <a:no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6284">
            <a:off x="-1835765" y="2107460"/>
            <a:ext cx="6283984" cy="261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6284">
            <a:off x="7346505" y="2150853"/>
            <a:ext cx="6283984" cy="2423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1378" y="1225741"/>
            <a:ext cx="6558093" cy="43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870857"/>
            <a:ext cx="6214362" cy="769257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অবলা মানুষকে মুখে তুলে খাবার দিচ্ছেন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70" y="2040617"/>
            <a:ext cx="5836991" cy="44762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94" y="1929854"/>
            <a:ext cx="4427850" cy="46978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02894" y="986971"/>
            <a:ext cx="442785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আরোহী রিকসাওলাকে বৃষ্টি থেকে রক্ষা করছে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/>
          <p:cNvSpPr/>
          <p:nvPr/>
        </p:nvSpPr>
        <p:spPr>
          <a:xfrm>
            <a:off x="5849256" y="122735"/>
            <a:ext cx="4426857" cy="179315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9" y="492214"/>
            <a:ext cx="3062513" cy="123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5317" y="3823878"/>
            <a:ext cx="4887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অর্থ কি?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4314" cy="30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3556000" y="377371"/>
            <a:ext cx="3701143" cy="162723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116" y="769257"/>
            <a:ext cx="2888198" cy="1235345"/>
          </a:xfrm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6487" y="2657747"/>
            <a:ext cx="6299056" cy="999855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মানে......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193287" y="3657602"/>
            <a:ext cx="5776542" cy="204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মানবতা লঙ্ঘন করা।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মানবতা রক্ষা করা 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মানবতার নামে সার্থ হাসিল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826014" y="914806"/>
            <a:ext cx="3402099" cy="128578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45443" y="4296229"/>
            <a:ext cx="6740385" cy="89988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মানবতার ধর্ম ব্যাখ্যা কর?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3137" y="3783319"/>
            <a:ext cx="179813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2244" y="1017855"/>
            <a:ext cx="6667813" cy="2927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" y="843684"/>
            <a:ext cx="3046186" cy="3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732" y="1118452"/>
            <a:ext cx="29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3736" y="2392824"/>
            <a:ext cx="4586392" cy="35107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14885" y="2392825"/>
            <a:ext cx="5254172" cy="3510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১ম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 আল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-আকাইদ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অধ্যায়ঃ ২য় পরিচ্ছেদ, ২য় পাঠ 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507513" y="1118452"/>
            <a:ext cx="2917372" cy="631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31" y="3018971"/>
            <a:ext cx="3616098" cy="870857"/>
          </a:xfrm>
          <a:noFill/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297712" y="3454399"/>
            <a:ext cx="5819209" cy="2743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2" y="0"/>
            <a:ext cx="4049488" cy="31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55662" y="551543"/>
            <a:ext cx="1968468" cy="766231"/>
          </a:xfrm>
          <a:solidFill>
            <a:schemeClr val="bg2">
              <a:lumMod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252334" y="1842407"/>
            <a:ext cx="8139895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যা যা বলতে পারবে......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2455534" y="2728686"/>
            <a:ext cx="6700128" cy="3800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পরিচয় বলতে পারবে।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বিধান সমূহ বলতে পারবে।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কি তা বলতে পারবে।</a:t>
            </a:r>
          </a:p>
          <a:p>
            <a:pPr>
              <a:buClr>
                <a:srgbClr val="FF0000"/>
              </a:buClr>
            </a:pPr>
            <a:r>
              <a:rPr lang="b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-348343" y="5036457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146" y="974089"/>
            <a:ext cx="9376083" cy="458488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bn-IN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আন্তসমর্পন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সোপর্দ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487729" y="441414"/>
            <a:ext cx="11022099" cy="56545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2560320" lvl="8" indent="0">
              <a:buNone/>
            </a:pPr>
            <a:r>
              <a:rPr lang="bn-IN" sz="5400" i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</a:t>
            </a:r>
            <a:r>
              <a:rPr lang="en-US" sz="5400" i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i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5400" i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60320" lvl="8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ইসলাম এমন জীবনব্যবস্থা যা প্রতিটি মানুষকে,বরং প্রত্যেক সৃষ্টিকে তার প্রাপ্য অধিকার প্রধান করে।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মানবাধিকার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পিতা-মাতা,ছেলে-মেয়ে,নারী-পুরুষ,জাতি,ধর্ম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নিরদেশনা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মানবাদিকার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343" y="1611086"/>
            <a:ext cx="8157027" cy="3381827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বলেন; ধর্মীয় ব্যাপারে কোন  জোর-জবরদস্তি নেই। ইসলাম মুসলিম অমুসলিম সবার মধ্যে রক্ত,সম্পদ ও সম্ভ্রম রক্ষার ক্ষেত্রে সমতা বিধান করেছে। আর এটার নামই মানবতা।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8" y="435428"/>
            <a:ext cx="6226483" cy="8128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সেবার আরেক নাম মানবাধিকার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17" y="1585152"/>
            <a:ext cx="8171397" cy="47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55" y="506184"/>
            <a:ext cx="5754688" cy="5754688"/>
          </a:xfrm>
        </p:spPr>
      </p:pic>
    </p:spTree>
    <p:extLst>
      <p:ext uri="{BB962C8B-B14F-4D97-AF65-F5344CB8AC3E}">
        <p14:creationId xmlns:p14="http://schemas.microsoft.com/office/powerpoint/2010/main" val="3299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259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Century Schoolbook</vt:lpstr>
      <vt:lpstr>Corbel</vt:lpstr>
      <vt:lpstr>NikoshBAN</vt:lpstr>
      <vt:lpstr>Times New Roman</vt:lpstr>
      <vt:lpstr>Trebuchet MS</vt:lpstr>
      <vt:lpstr>Tw Cen MT</vt:lpstr>
      <vt:lpstr>Wingdings</vt:lpstr>
      <vt:lpstr>Wingdings 3</vt:lpstr>
      <vt:lpstr>Office Theme</vt:lpstr>
      <vt:lpstr>Ion Boardroom</vt:lpstr>
      <vt:lpstr>Circuit</vt:lpstr>
      <vt:lpstr>Feathered</vt:lpstr>
      <vt:lpstr>1_Feathered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মানব সেবার আরেক নাম মানবাধিকার </vt:lpstr>
      <vt:lpstr>PowerPoint Presentation</vt:lpstr>
      <vt:lpstr>একজন অবলা মানুষকে মুখে তুলে খাবার দিচ্ছেন </vt:lpstr>
      <vt:lpstr>PowerPoint Presentation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35</cp:revision>
  <dcterms:created xsi:type="dcterms:W3CDTF">2020-01-19T02:08:06Z</dcterms:created>
  <dcterms:modified xsi:type="dcterms:W3CDTF">2020-01-21T01:43:16Z</dcterms:modified>
</cp:coreProperties>
</file>