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3.jpg" ContentType="image/jpeg"/>
  <Override PartName="/ppt/media/image4.jpg" ContentType="image/jpeg"/>
  <Override PartName="/ppt/media/image5.jpg" ContentType="image/jpeg"/>
  <Override PartName="/ppt/media/image6.jpg" ContentType="image/jpeg"/>
  <Override PartName="/ppt/media/image7.jpg" ContentType="image/jpeg"/>
  <Override PartName="/ppt/media/image8.jpg" ContentType="image/jpeg"/>
  <Override PartName="/ppt/media/image9.jpg" ContentType="image/jpeg"/>
  <Override PartName="/ppt/media/image10.jpg" ContentType="image/jpeg"/>
  <Override PartName="/ppt/media/image11.jpg" ContentType="image/jpeg"/>
  <Override PartName="/ppt/media/image12.jpg" ContentType="image/jpeg"/>
  <Override PartName="/ppt/media/image13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7620000" cy="5080000"/>
  <p:notesSz cx="7620000" cy="5080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02" y="-2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0490" y="342519"/>
            <a:ext cx="1252220" cy="232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0980" y="618744"/>
            <a:ext cx="1031240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3660" y="254127"/>
            <a:ext cx="640842" cy="7292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8698" y="254127"/>
            <a:ext cx="640842" cy="7292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-5848351" y="1257300"/>
            <a:ext cx="13169903" cy="299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3660" y="254127"/>
            <a:ext cx="1325880" cy="7292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00888" y="1027557"/>
            <a:ext cx="471424" cy="55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660" y="1027557"/>
            <a:ext cx="338836" cy="55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60704" y="1027557"/>
            <a:ext cx="338836" cy="55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330200"/>
            <a:ext cx="6785474" cy="444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11271"/>
            <a:ext cx="6248400" cy="4457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233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12" y="482600"/>
            <a:ext cx="6302188" cy="428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98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-17076"/>
            <a:ext cx="6781800" cy="469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06400"/>
            <a:ext cx="6019800" cy="436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69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00" y="0"/>
            <a:ext cx="7543800" cy="543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06375"/>
            <a:ext cx="6553200" cy="4543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74316"/>
            <a:ext cx="6248400" cy="394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02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18076"/>
            <a:ext cx="6302829" cy="3946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80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94862"/>
            <a:ext cx="6742522" cy="412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78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58800"/>
            <a:ext cx="648989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13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404925"/>
            <a:ext cx="6200115" cy="404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91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46283"/>
            <a:ext cx="6400800" cy="469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06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0</Words>
  <Application>Microsoft Office PowerPoint</Application>
  <PresentationFormat>Custom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uitrce</dc:creator>
  <cp:lastModifiedBy>uitrce</cp:lastModifiedBy>
  <cp:revision>3</cp:revision>
  <dcterms:created xsi:type="dcterms:W3CDTF">2020-01-22T05:37:06Z</dcterms:created>
  <dcterms:modified xsi:type="dcterms:W3CDTF">2020-01-22T05:49:33Z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2020-01-22T00:00:00Z</vt:filetime>
  </property>
  <property fmtid="{D5CDD505-2E9C-101B-9397-08002B2CF9AE}" pid="3" name="Creator">
    <vt:lpwstr>PDF Presentation Adobe Photoshop CS</vt:lpwstr>
  </property>
  <property fmtid="{D5CDD505-2E9C-101B-9397-08002B2CF9AE}" pid="4" name="LastSaved">
    <vt:filetime>2020-01-22T00:00:00Z</vt:filetime>
  </property>
</Properties>
</file>