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83" r:id="rId2"/>
    <p:sldId id="257" r:id="rId3"/>
    <p:sldId id="264" r:id="rId4"/>
    <p:sldId id="261" r:id="rId5"/>
    <p:sldId id="263" r:id="rId6"/>
    <p:sldId id="281" r:id="rId7"/>
    <p:sldId id="265" r:id="rId8"/>
    <p:sldId id="268" r:id="rId9"/>
    <p:sldId id="278" r:id="rId10"/>
    <p:sldId id="266" r:id="rId11"/>
    <p:sldId id="267" r:id="rId12"/>
    <p:sldId id="269" r:id="rId13"/>
    <p:sldId id="270" r:id="rId14"/>
    <p:sldId id="271" r:id="rId15"/>
    <p:sldId id="279" r:id="rId16"/>
    <p:sldId id="272" r:id="rId17"/>
    <p:sldId id="280" r:id="rId18"/>
    <p:sldId id="274" r:id="rId19"/>
    <p:sldId id="262" r:id="rId20"/>
    <p:sldId id="282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47" autoAdjust="0"/>
  </p:normalViewPr>
  <p:slideViewPr>
    <p:cSldViewPr>
      <p:cViewPr varScale="1">
        <p:scale>
          <a:sx n="69" d="100"/>
          <a:sy n="69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635E1-6F32-47FC-A0A0-54C5376F1C55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B384F-2383-4257-974C-49AE29E42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84F-2383-4257-974C-49AE29E422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6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t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33746"/>
            <a:ext cx="5787453" cy="4105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496669"/>
            <a:ext cx="3200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05-11-28__city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60" y="457200"/>
            <a:ext cx="3215640" cy="22968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1323323507Bangladesh Beautiful Place[jibonbarta.com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505200"/>
            <a:ext cx="3200400" cy="2400300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softEdge rad="112500"/>
          </a:effectLst>
        </p:spPr>
      </p:pic>
      <p:cxnSp>
        <p:nvCxnSpPr>
          <p:cNvPr id="9" name="Straight Arrow Connector 8"/>
          <p:cNvCxnSpPr/>
          <p:nvPr/>
        </p:nvCxnSpPr>
        <p:spPr>
          <a:xfrm rot="5400000">
            <a:off x="4114800" y="2286000"/>
            <a:ext cx="1828800" cy="1524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2895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বগুড়া শহর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25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42672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১৩ কিঃমিঃ দুরে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3733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ogra_city_skyline_imag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81000"/>
            <a:ext cx="3733800" cy="24384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rot="16200000" flipH="1">
            <a:off x="2133600" y="2590800"/>
            <a:ext cx="2057400" cy="1143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800" y="6273225"/>
            <a:ext cx="7162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মহাস্থানগড় বগুড়া শহর থেকে ১৩কিঃমিঃ দুরে অবস্থিত।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4876800"/>
            <a:ext cx="7543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ইহা করতোয়া নদীর পশ্চিম তীরে অবস্থিত।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505200"/>
            <a:ext cx="28194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করতোয়া নদী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581400"/>
            <a:ext cx="3124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_232_422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44653"/>
            <a:ext cx="3276600" cy="2555748"/>
          </a:xfrm>
          <a:prstGeom prst="rect">
            <a:avLst/>
          </a:prstGeom>
        </p:spPr>
      </p:pic>
      <p:pic>
        <p:nvPicPr>
          <p:cNvPr id="7" name="Picture 6" descr="534abb28147ee-Untitled-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1" y="666750"/>
            <a:ext cx="2743199" cy="2457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1"/>
            <a:ext cx="2256504" cy="18288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Picture 2" descr="Sornomudra-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561755"/>
            <a:ext cx="2305595" cy="187664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4" name="Picture 3" descr="Image-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488" y="3581400"/>
            <a:ext cx="2361312" cy="15681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Wari-Bateshwarbea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21" y="3728740"/>
            <a:ext cx="2112579" cy="15493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43000" y="2895600"/>
            <a:ext cx="22098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পোড়ামাটির ফলক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819401"/>
            <a:ext cx="1905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স্বর্ণমূদ্রা</a:t>
            </a:r>
            <a:endParaRPr lang="en-US" sz="2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486400"/>
            <a:ext cx="1828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কাচের পুঁতি</a:t>
            </a:r>
            <a:endParaRPr lang="en-US" sz="2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5486400"/>
            <a:ext cx="1752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রৌপ্য মূদ্রা</a:t>
            </a:r>
            <a:endParaRPr lang="en-US" sz="2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228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dirty="0" smtClean="0"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1390_3849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160058"/>
            <a:ext cx="2286000" cy="141194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Picture 2" descr="8197168692_cee3d7438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914400"/>
            <a:ext cx="2057400" cy="16002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 descr="Wari-Bateshwar2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264243"/>
            <a:ext cx="1905000" cy="139013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00800" y="2433935"/>
            <a:ext cx="1676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953001"/>
            <a:ext cx="2057400" cy="40011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মাটি খুড়ে নিদর্শন উদ্ধার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4876800"/>
            <a:ext cx="1524000" cy="40011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খোদাই পাথর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86400"/>
            <a:ext cx="78486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মাটি খুঁড়ে  একটি ভাঙা দূর্গ, খোদাই পাথর পাওয়া গেছে ও মহাস্থানগড়ের  দক্ষিণ-পূর্বে একটি মসজিদ রয়েছে।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u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897041"/>
            <a:ext cx="2057401" cy="13127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0" y="2724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দূর্গ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228600"/>
            <a:ext cx="24384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ad09eee_1348207288_2-a__5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983972"/>
            <a:ext cx="2971800" cy="343562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 descr="gobinda-vita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04977"/>
            <a:ext cx="3276600" cy="333842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410200" y="4572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গোকুল মেধ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4648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গোবিন্দ ভিটা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410200"/>
            <a:ext cx="7010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এখানে রয়েছে গোকুল মেধ ও গোবিন্দ ভিটা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28600"/>
            <a:ext cx="2590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n-te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23" y="1524000"/>
            <a:ext cx="4864478" cy="357607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0" y="5867400"/>
            <a:ext cx="35052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লক্ষিন্দরের মেধ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09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এখানে রয়েছে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76200"/>
            <a:ext cx="2819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2312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1001"/>
            <a:ext cx="4035287" cy="22098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Picture 2" descr="mnazamblog_1250368375_6-Image0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2971800"/>
            <a:ext cx="3733800" cy="222324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705600" y="1752599"/>
            <a:ext cx="2057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 যাদুঘর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4495800"/>
            <a:ext cx="2133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বরেন্দ্র যাদুঘর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562600"/>
            <a:ext cx="7239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মহাস্থানগড়ের অনেক নিদর্শন ঢাকার জাতীয় যাদুঘর ও রাজশাহীর বরেন্দ্র যাদুঘরে রাখা হয়েছে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29outp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310" y="914400"/>
            <a:ext cx="3857631" cy="441960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71600" y="5638800"/>
            <a:ext cx="6858000" cy="107721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তোমাদের পাঠ্য বইয়ের ২৩পৃষ্ঠা খোল ও পাঠ্যাংশটি  পড়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1"/>
            <a:ext cx="66294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prstTxWarp prst="textWave2">
              <a:avLst>
                <a:gd name="adj1" fmla="val 12500"/>
                <a:gd name="adj2" fmla="val 2423"/>
              </a:avLst>
            </a:prstTxWarp>
            <a:spAutoFit/>
          </a:bodyPr>
          <a:lstStyle/>
          <a:p>
            <a:pPr algn="ctr"/>
            <a:r>
              <a:rPr lang="bn-IN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okul_Med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8000"/>
            <a:ext cx="67056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6019801"/>
            <a:ext cx="69342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মহাস্থানগড়কে ঐতিহাসিক স্থান বলার ৫টি কারণ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752600"/>
            <a:ext cx="6781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শিক্ষার্থীদে ৫টি দলে ভাগ করব ও দলে আলোচনা করে নিজ নিজ খাতায় কাজটি করবে।সময় ৮ মিনিট।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838200"/>
            <a:ext cx="7391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্্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133601"/>
            <a:ext cx="2819399" cy="15240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" name="Picture 4" descr="image_1390_3849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799" y="2971800"/>
            <a:ext cx="1483113" cy="19050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 descr="8022662062_253ed5fc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09800"/>
            <a:ext cx="2743200" cy="14478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 descr="Kanheri-brahm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4038600"/>
            <a:ext cx="2666999" cy="16002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Picture 8" descr="images.jpgy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114800"/>
            <a:ext cx="2667000" cy="14478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295400" y="6019800"/>
            <a:ext cx="61722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মহাস্থানগড় সম্পর্কে ৫টি বাক্য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09800"/>
            <a:ext cx="42672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মামুন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বাংগালগাঁও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কালীগঞ্জ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914400"/>
            <a:ext cx="2209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476500" y="3238500"/>
            <a:ext cx="434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972197" y="3504803"/>
            <a:ext cx="3047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352800" y="3505200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57800" y="914400"/>
            <a:ext cx="3048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পরিচতি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2133600"/>
            <a:ext cx="327660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শ্রেণি- ৫ম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বিষয়- বাংলাদেশ ও বিশ্বপরিচয়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অধ্যায়- ৩য়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পাঠ্যাংশ- বাংলাদেশ ...... যাদুঘরে রাখা হয়েছে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06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মহাস্থানগড়ে প্রাপ্ত নিদর্শনগুলো ইতিহাসের সাক্ষ্য বহন করে ।এটা কোন সময় বা যুগের সাক্ষ্য বহন করে।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২।প্রাপ্ত নিদর্শনগুলো সংরক্ষণের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কারণ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762000"/>
            <a:ext cx="7924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181600"/>
            <a:ext cx="73914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মহাস্থানগড়ের কোন কোন জিনিসগুলো মানুষকে আকৃষ্ট করে।তারএকটি তালিকা তৈরি করে আনবে।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vv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33600"/>
            <a:ext cx="5638800" cy="2407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066800"/>
            <a:ext cx="70866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842177"/>
            <a:ext cx="5562600" cy="298914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33400"/>
            <a:ext cx="27432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0" y="1863298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বাংলাদেশের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কয়েকটি ঐতিহাসিক নিদর্শন সম্পর্কে বলতে পারবে।[ মহাস্থানগড়]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44780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2420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ঐতিহ্যের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নিদর্শনগুলো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ের কারন ব্যাখা করতে পারবে।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পপ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154619"/>
            <a:ext cx="5943600" cy="3835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66800" y="5657671"/>
            <a:ext cx="70104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এটা কিসের ছবি?</a:t>
            </a:r>
          </a:p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 ঐতিহাসিক স্থান ও নিদর্শণ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90600"/>
            <a:ext cx="7239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438400"/>
            <a:ext cx="79248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 ঐতিহাসিক স্থান ওনিদর্শন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62484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69342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okul_Med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1200"/>
            <a:ext cx="6562725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1816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এটা কিসের ছবি?</a:t>
            </a:r>
          </a:p>
          <a:p>
            <a:pPr algn="ctr"/>
            <a:r>
              <a:rPr lang="bn-IN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মহাস্থানগড়।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486400"/>
            <a:ext cx="7086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ইহা বাংলাদেশের অতীত ঐতিহ্যের নিদর্শন।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419601"/>
            <a:ext cx="3429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824022"/>
            <a:ext cx="5486401" cy="3062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+Map.jpg"/>
          <p:cNvPicPr>
            <a:picLocks noChangeAspect="1"/>
          </p:cNvPicPr>
          <p:nvPr/>
        </p:nvPicPr>
        <p:blipFill>
          <a:blip r:embed="rId2"/>
          <a:srcRect l="20000" t="25000" r="64000" b="64285"/>
          <a:stretch>
            <a:fillRect/>
          </a:stretch>
        </p:blipFill>
        <p:spPr>
          <a:xfrm>
            <a:off x="533400" y="3581400"/>
            <a:ext cx="2895600" cy="18288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5" name="Picture 4" descr="Bangladesh+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609600"/>
            <a:ext cx="4114800" cy="431716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6" name="Flowchart: Connector 5"/>
          <p:cNvSpPr/>
          <p:nvPr/>
        </p:nvSpPr>
        <p:spPr>
          <a:xfrm flipV="1">
            <a:off x="5288281" y="1752600"/>
            <a:ext cx="4571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257800" y="1905000"/>
            <a:ext cx="152400" cy="2286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5638800"/>
            <a:ext cx="1371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বগুড়া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6019800"/>
            <a:ext cx="6096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মহাস্থানগড় বগুড়া জেলায় অবস্থিত।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ohastango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77779"/>
            <a:ext cx="2590800" cy="245444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 rot="16200000" flipH="1">
            <a:off x="1066800" y="3276600"/>
            <a:ext cx="2057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552 -0.01942 C -0.02083 -0.02127 -0.01823 -0.0245 -0.01406 -0.02774 C -0.00989 -0.02751 -0.00538 -0.02774 -0.00121 -0.02635 C 0.00452 -0.02381 0.00955 -0.01618 0.01459 -0.01225 C 0.02014 -0.00208 0.02084 0.00509 0.01736 0.01919 C 0.01719 0.01943 0.00886 0.02266 0.00868 0.02266 C 0.00486 0.03006 -0.00034 0.03399 -0.00694 0.03677 C -0.01545 0.03561 -0.02118 0.037 -0.02691 0.0296 C -0.02882 0.02243 -0.03073 0.0155 -0.03264 0.00856 C -0.03211 0.00393 -0.03333 -0.00161 -0.03125 -0.00531 C -0.02951 -0.00855 -0.02257 -0.00901 -0.02257 -0.00878 C -0.01909 -0.02173 -0.01666 -0.01942 -0.02552 -0.01942 Z " pathEditMode="relative" rAng="0" ptsTypes="ffffffffffff">
                                      <p:cBhvr>
                                        <p:cTn id="4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2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999</TotalTime>
  <Words>296</Words>
  <Application>Microsoft Office PowerPoint</Application>
  <PresentationFormat>On-screen Show (4:3)</PresentationFormat>
  <Paragraphs>71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Lucida Sans Unicode</vt:lpstr>
      <vt:lpstr>NikoshBAN</vt:lpstr>
      <vt:lpstr>Verdana</vt:lpstr>
      <vt:lpstr>Vrinda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habigonj</dc:creator>
  <cp:lastModifiedBy>ismail - [2010]</cp:lastModifiedBy>
  <cp:revision>237</cp:revision>
  <dcterms:created xsi:type="dcterms:W3CDTF">2006-08-16T00:00:00Z</dcterms:created>
  <dcterms:modified xsi:type="dcterms:W3CDTF">2020-01-22T09:38:58Z</dcterms:modified>
</cp:coreProperties>
</file>