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3" r:id="rId8"/>
    <p:sldId id="274" r:id="rId9"/>
    <p:sldId id="264" r:id="rId10"/>
    <p:sldId id="267" r:id="rId11"/>
    <p:sldId id="269" r:id="rId12"/>
    <p:sldId id="275" r:id="rId13"/>
    <p:sldId id="265" r:id="rId14"/>
    <p:sldId id="276" r:id="rId15"/>
    <p:sldId id="266" r:id="rId16"/>
    <p:sldId id="268" r:id="rId17"/>
    <p:sldId id="279" r:id="rId18"/>
    <p:sldId id="280" r:id="rId19"/>
    <p:sldId id="27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B677-B479-4783-B4C8-B2E770980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CE9AD-4DF3-4CF5-B3CD-09960EBE1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F4C6-8EE1-48E4-A9ED-6FAF1AB0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A06B-0A1D-4FF9-A873-45777D4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91C4-A986-4FED-9BDE-789CD7C1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DD13-6D26-41F8-8C54-4B25A8DC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B330E-2E15-48F0-87A2-4F8A651C1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D4E6F-E2B2-43AB-9A02-3922F615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6BCF-5092-4507-A267-88A66D0D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05EA-3BF1-4B16-909F-EBA3935A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65A54-89CA-42C8-8B70-38C7B633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6ECB-066C-4FAF-8BF9-FF145966C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2B8A8-9405-4B21-B99B-9C9F7B53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8F508-3F1D-428B-9B3D-C5EAF0EB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0540-3316-4EFF-853C-D208D0C8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EF86-56D6-4C6B-9F50-19134005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470-7368-430D-BF5A-C940A767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C1CE-D84F-4F32-A2CE-B340361B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B548-2659-43F7-8146-2EF144BF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A24E-1541-4F8A-9A4F-8066DF01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9930-DD89-4D3D-907B-ED6ADCB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6A3E5-B241-47E7-921A-5702927A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5078-B3CD-4564-8649-143E8257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B10F-5A43-49BB-B258-A657ABB3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35073-C754-46AA-A112-13BC8EC5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8DAB-82E2-470A-A809-6531A960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614D-4A14-48E6-A283-7A9DF23D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FDA1F-2F67-4099-B2BA-695560D06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EA4EE-51C0-493F-A4EB-70E80874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A9072-EEF5-4945-9197-9E35412F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E3E6-CAD3-4B27-B2D6-6F050F12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5E86-5472-463A-9D2A-7CC80366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EC9C7-291C-4174-B727-66BC6770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3D637-839C-47B0-A753-238D8C1E8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45204-7228-48E2-A6E9-900AFA960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83A22-2884-498E-98E0-0155CFD4D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47D55-48E1-441D-A3D3-2898B4BB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A9179-91E9-4E02-850B-CEDA8FBF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0938A-2EBC-4D37-887A-718C0C4F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B575-E229-49EB-BEDE-C8923BF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36D5A-AD88-4111-BDE3-8CC7DDF9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B4CA7-3F52-4110-9A54-C1BD6F25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84556-34A7-4407-8D58-3F10B25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3B863-41D3-42EE-ACF0-DAE0EE6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F7D07-EF89-4BFD-B045-1A0C2236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4BB6-70A1-40AD-842E-69DEE29F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FC23-DAA7-46CA-B7EB-142352D1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A270-DA91-4592-AAEC-918D49D8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F9E6F-7301-40E1-91B3-D2FB5837D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F331F-0404-4120-A3FA-4592EC38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D1A10-6C07-4EFE-A3E8-8E2A2D4B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3E2F5-ED71-4DAB-B503-775BAC6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2D31-0289-43B3-9F31-978F1197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DFD00-1352-4B46-9D27-CC7C78F3B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31BB-CF59-4B9D-B69C-AEB2C2451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62586-7E0E-42FE-B6A0-EA45648A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6E38F-1390-468E-8DBD-BA571ACF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0604B-BF9F-4E6F-91CB-53DD9C1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3A6BB-5686-43CB-BC1D-24416535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0AE5E-21DE-4ED7-9801-ABB956D0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8CD4-4732-4C91-A33A-4F2CEE107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AFD6-BF2F-417D-A80B-A752390573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6629-E35D-4839-A7FF-A686AA8C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15CB5-22FC-416C-B6E6-D1B1D112F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E42E-9E48-4BA0-8BBD-B82BDBE20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0C33335-6E5F-4FBF-BDA4-B625106BE6F3}"/>
              </a:ext>
            </a:extLst>
          </p:cNvPr>
          <p:cNvSpPr/>
          <p:nvPr/>
        </p:nvSpPr>
        <p:spPr>
          <a:xfrm>
            <a:off x="2066509" y="4619548"/>
            <a:ext cx="1674745" cy="152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059591-5F05-406A-8BD2-D167E9318D7D}"/>
              </a:ext>
            </a:extLst>
          </p:cNvPr>
          <p:cNvSpPr/>
          <p:nvPr/>
        </p:nvSpPr>
        <p:spPr>
          <a:xfrm>
            <a:off x="3910218" y="4648550"/>
            <a:ext cx="1674745" cy="14659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24AA2A-126A-4B41-8D1F-14C700A16000}"/>
              </a:ext>
            </a:extLst>
          </p:cNvPr>
          <p:cNvSpPr/>
          <p:nvPr/>
        </p:nvSpPr>
        <p:spPr>
          <a:xfrm>
            <a:off x="5718311" y="4619549"/>
            <a:ext cx="1719472" cy="152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7E695C-8A19-4E6B-A5F4-EEFCEFF9CD96}"/>
              </a:ext>
            </a:extLst>
          </p:cNvPr>
          <p:cNvSpPr/>
          <p:nvPr/>
        </p:nvSpPr>
        <p:spPr>
          <a:xfrm>
            <a:off x="7619171" y="4672559"/>
            <a:ext cx="1674745" cy="14179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ম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E5196AB-4C35-471D-8E59-5307154E70BF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3417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F5887-D39B-4E53-A946-F74F9BC61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97" y="583108"/>
            <a:ext cx="7732531" cy="35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A406CE-EC17-4CE3-A97F-50FD79AB7331}"/>
              </a:ext>
            </a:extLst>
          </p:cNvPr>
          <p:cNvSpPr txBox="1"/>
          <p:nvPr/>
        </p:nvSpPr>
        <p:spPr>
          <a:xfrm>
            <a:off x="2663687" y="3013501"/>
            <a:ext cx="861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আমার সাথে সমস্বরে পড়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E9347-5F0D-45D6-8C59-B78F0755F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0B8BEAE-00D2-4550-AC61-5E10645EF44A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5BE52-DB75-41E4-AFBA-FA7FA4EEB151}"/>
              </a:ext>
            </a:extLst>
          </p:cNvPr>
          <p:cNvSpPr txBox="1"/>
          <p:nvPr/>
        </p:nvSpPr>
        <p:spPr>
          <a:xfrm>
            <a:off x="1557130" y="2426886"/>
            <a:ext cx="10135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৫ টি দলে ভাগ হয়ে বস এবং পাঠ্যাংশটুকু পড়।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9FBB0-ACBB-4B9B-9327-90D8C4F03D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546BD9B-6350-4B44-AC9D-93154A9D1E36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232F5-79D8-40EE-A015-5ABA6656D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>
          <a:xfrm>
            <a:off x="1171731" y="1552894"/>
            <a:ext cx="9848537" cy="5087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90B69DAF-99AE-48D4-868D-B8C03CDA4B70}"/>
              </a:ext>
            </a:extLst>
          </p:cNvPr>
          <p:cNvSpPr/>
          <p:nvPr/>
        </p:nvSpPr>
        <p:spPr>
          <a:xfrm>
            <a:off x="1561475" y="217357"/>
            <a:ext cx="9069050" cy="1049312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যুক্তবর্ণযুক্ত শব্দগুলো খুঁজে খাতায় লেখ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DF1921-E8D5-4B03-9BC2-66868EABECF4}"/>
              </a:ext>
            </a:extLst>
          </p:cNvPr>
          <p:cNvSpPr/>
          <p:nvPr/>
        </p:nvSpPr>
        <p:spPr>
          <a:xfrm>
            <a:off x="3630119" y="3024265"/>
            <a:ext cx="692044" cy="599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93BFBE-7587-42D2-A9A8-73D5886D4CB7}"/>
              </a:ext>
            </a:extLst>
          </p:cNvPr>
          <p:cNvSpPr/>
          <p:nvPr/>
        </p:nvSpPr>
        <p:spPr>
          <a:xfrm>
            <a:off x="4631961" y="2543167"/>
            <a:ext cx="692045" cy="599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EBE0A4-A0FA-4A7F-9B48-593FC987F5FA}"/>
              </a:ext>
            </a:extLst>
          </p:cNvPr>
          <p:cNvSpPr/>
          <p:nvPr/>
        </p:nvSpPr>
        <p:spPr>
          <a:xfrm>
            <a:off x="1981200" y="5486401"/>
            <a:ext cx="584616" cy="524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B42325-CE64-4D2E-B050-D26041542C21}"/>
              </a:ext>
            </a:extLst>
          </p:cNvPr>
          <p:cNvSpPr/>
          <p:nvPr/>
        </p:nvSpPr>
        <p:spPr>
          <a:xfrm>
            <a:off x="1951844" y="6011057"/>
            <a:ext cx="643327" cy="524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25203-6497-4AA4-B2BC-7933B11932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DE9A43-1863-4D01-8DF0-A053FDD60956}"/>
              </a:ext>
            </a:extLst>
          </p:cNvPr>
          <p:cNvSpPr/>
          <p:nvPr/>
        </p:nvSpPr>
        <p:spPr>
          <a:xfrm>
            <a:off x="4027398" y="2039019"/>
            <a:ext cx="1285461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488222-B4F6-40AD-8D2F-22C19F059881}"/>
              </a:ext>
            </a:extLst>
          </p:cNvPr>
          <p:cNvSpPr/>
          <p:nvPr/>
        </p:nvSpPr>
        <p:spPr>
          <a:xfrm>
            <a:off x="4180227" y="5161913"/>
            <a:ext cx="1285461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C78621-B85B-43AF-BD55-6B65FEBAA0CD}"/>
              </a:ext>
            </a:extLst>
          </p:cNvPr>
          <p:cNvSpPr/>
          <p:nvPr/>
        </p:nvSpPr>
        <p:spPr>
          <a:xfrm>
            <a:off x="4027399" y="424507"/>
            <a:ext cx="1285461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5F9329-3E85-468C-8EC3-D3A381EEA06F}"/>
              </a:ext>
            </a:extLst>
          </p:cNvPr>
          <p:cNvSpPr/>
          <p:nvPr/>
        </p:nvSpPr>
        <p:spPr>
          <a:xfrm>
            <a:off x="4160887" y="3599782"/>
            <a:ext cx="1285461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B835D-CF8C-46E3-8087-F5DF338E6A7F}"/>
              </a:ext>
            </a:extLst>
          </p:cNvPr>
          <p:cNvSpPr/>
          <p:nvPr/>
        </p:nvSpPr>
        <p:spPr>
          <a:xfrm>
            <a:off x="6009002" y="2154736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C54E5-79EF-4912-8FDE-D07CE39BCCDA}"/>
              </a:ext>
            </a:extLst>
          </p:cNvPr>
          <p:cNvSpPr/>
          <p:nvPr/>
        </p:nvSpPr>
        <p:spPr>
          <a:xfrm>
            <a:off x="7433727" y="2134850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197BF-DB97-4F02-A836-8D482C0CD92E}"/>
              </a:ext>
            </a:extLst>
          </p:cNvPr>
          <p:cNvSpPr/>
          <p:nvPr/>
        </p:nvSpPr>
        <p:spPr>
          <a:xfrm>
            <a:off x="5962476" y="563829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8F811F-55C7-40C6-9E53-29960A5B6C39}"/>
              </a:ext>
            </a:extLst>
          </p:cNvPr>
          <p:cNvSpPr/>
          <p:nvPr/>
        </p:nvSpPr>
        <p:spPr>
          <a:xfrm>
            <a:off x="7433727" y="566764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99D4A-2B44-49B9-B4A6-CA41EBDCF923}"/>
              </a:ext>
            </a:extLst>
          </p:cNvPr>
          <p:cNvSpPr/>
          <p:nvPr/>
        </p:nvSpPr>
        <p:spPr>
          <a:xfrm>
            <a:off x="7542199" y="5330683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2F8BDC-AF90-4424-AE41-E85D9D42B0EF}"/>
              </a:ext>
            </a:extLst>
          </p:cNvPr>
          <p:cNvSpPr/>
          <p:nvPr/>
        </p:nvSpPr>
        <p:spPr>
          <a:xfrm>
            <a:off x="7542199" y="3762597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FA51-53FE-47AD-AC64-B8DE3F93711A}"/>
              </a:ext>
            </a:extLst>
          </p:cNvPr>
          <p:cNvSpPr/>
          <p:nvPr/>
        </p:nvSpPr>
        <p:spPr>
          <a:xfrm>
            <a:off x="6039249" y="3762597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35B2B0-38C7-4C3A-88ED-839D56AE8898}"/>
              </a:ext>
            </a:extLst>
          </p:cNvPr>
          <p:cNvSpPr/>
          <p:nvPr/>
        </p:nvSpPr>
        <p:spPr>
          <a:xfrm>
            <a:off x="6047136" y="5314926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CBF27794-1CA7-44E3-843C-9302CBBAFBC0}"/>
              </a:ext>
            </a:extLst>
          </p:cNvPr>
          <p:cNvSpPr/>
          <p:nvPr/>
        </p:nvSpPr>
        <p:spPr>
          <a:xfrm>
            <a:off x="1794000" y="2159155"/>
            <a:ext cx="1126438" cy="755373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25083F91-57F2-415C-A3BB-A6959CE90D26}"/>
              </a:ext>
            </a:extLst>
          </p:cNvPr>
          <p:cNvSpPr/>
          <p:nvPr/>
        </p:nvSpPr>
        <p:spPr>
          <a:xfrm>
            <a:off x="1757555" y="532209"/>
            <a:ext cx="1199329" cy="755373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81A5B7E5-C962-4921-B56B-CE5C419C1D22}"/>
              </a:ext>
            </a:extLst>
          </p:cNvPr>
          <p:cNvSpPr/>
          <p:nvPr/>
        </p:nvSpPr>
        <p:spPr>
          <a:xfrm>
            <a:off x="1804024" y="3715014"/>
            <a:ext cx="1199329" cy="755373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83DC3C49-AACB-4461-A9CE-EFDA731DEB16}"/>
              </a:ext>
            </a:extLst>
          </p:cNvPr>
          <p:cNvSpPr/>
          <p:nvPr/>
        </p:nvSpPr>
        <p:spPr>
          <a:xfrm>
            <a:off x="1804024" y="5398256"/>
            <a:ext cx="1199329" cy="755373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E7ACA-A9E5-4924-90F6-B6A95CF2D0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E078D513-10F0-480C-9997-DFC0544DE3E1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FF1F75-1D3C-4676-AADD-279795E0B8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8CFDF-7C75-41F9-A935-D2FF5823FEB7}"/>
              </a:ext>
            </a:extLst>
          </p:cNvPr>
          <p:cNvSpPr txBox="1"/>
          <p:nvPr/>
        </p:nvSpPr>
        <p:spPr>
          <a:xfrm>
            <a:off x="1226984" y="271793"/>
            <a:ext cx="883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টি দলে ভাগ হয়ে 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BB3B1-9DD5-4EC1-A00B-1DBAD8C64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/>
          <a:stretch/>
        </p:blipFill>
        <p:spPr>
          <a:xfrm>
            <a:off x="3002581" y="5223104"/>
            <a:ext cx="1351896" cy="771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42772-73E5-4D67-9B32-7580860AA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8538" r="5405" b="24947"/>
          <a:stretch/>
        </p:blipFill>
        <p:spPr>
          <a:xfrm>
            <a:off x="3112378" y="2242782"/>
            <a:ext cx="1256640" cy="752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1D1FB-D0EF-4F4B-A748-EB5841637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21" y="3759461"/>
            <a:ext cx="1351897" cy="75201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8545E0D-E1B2-40F7-A112-62D7C68E87BC}"/>
              </a:ext>
            </a:extLst>
          </p:cNvPr>
          <p:cNvSpPr/>
          <p:nvPr/>
        </p:nvSpPr>
        <p:spPr>
          <a:xfrm>
            <a:off x="5049078" y="2100586"/>
            <a:ext cx="1974574" cy="8689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চড়ুই দল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3FAB5EA-6E54-4AFC-B6D8-59944198FF7C}"/>
              </a:ext>
            </a:extLst>
          </p:cNvPr>
          <p:cNvSpPr/>
          <p:nvPr/>
        </p:nvSpPr>
        <p:spPr>
          <a:xfrm>
            <a:off x="4870500" y="3751020"/>
            <a:ext cx="1974574" cy="8689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 দল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B2F814-8B9A-4BE8-82B0-5E8A24F5FFF0}"/>
              </a:ext>
            </a:extLst>
          </p:cNvPr>
          <p:cNvSpPr/>
          <p:nvPr/>
        </p:nvSpPr>
        <p:spPr>
          <a:xfrm>
            <a:off x="4765569" y="5203119"/>
            <a:ext cx="1974574" cy="868908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 দল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C008A-CD09-458D-A29B-6E014BD42955}"/>
              </a:ext>
            </a:extLst>
          </p:cNvPr>
          <p:cNvSpPr/>
          <p:nvPr/>
        </p:nvSpPr>
        <p:spPr>
          <a:xfrm>
            <a:off x="7739271" y="2242782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E1EBCF-AE49-4452-A223-EA9F3ED045CB}"/>
              </a:ext>
            </a:extLst>
          </p:cNvPr>
          <p:cNvSpPr/>
          <p:nvPr/>
        </p:nvSpPr>
        <p:spPr>
          <a:xfrm>
            <a:off x="7739271" y="3859846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CC360F-891B-477D-B076-A4461335C815}"/>
              </a:ext>
            </a:extLst>
          </p:cNvPr>
          <p:cNvSpPr/>
          <p:nvPr/>
        </p:nvSpPr>
        <p:spPr>
          <a:xfrm>
            <a:off x="7739271" y="5192344"/>
            <a:ext cx="821634" cy="755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A9FD3C2C-ED4B-4BBC-83D3-A9879E9370D4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3576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BA851-A4B5-4860-8FFE-0AF296ABAF9E}"/>
              </a:ext>
            </a:extLst>
          </p:cNvPr>
          <p:cNvSpPr txBox="1"/>
          <p:nvPr/>
        </p:nvSpPr>
        <p:spPr>
          <a:xfrm>
            <a:off x="1730085" y="367826"/>
            <a:ext cx="832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নতুন শব্দ খুঁজে বের কর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6D783-4DA8-4A8B-AC07-4D070326AEEE}"/>
              </a:ext>
            </a:extLst>
          </p:cNvPr>
          <p:cNvSpPr txBox="1"/>
          <p:nvPr/>
        </p:nvSpPr>
        <p:spPr>
          <a:xfrm>
            <a:off x="4989443" y="4061790"/>
            <a:ext cx="178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25F16-7925-474F-928A-8D9CB8E80868}"/>
              </a:ext>
            </a:extLst>
          </p:cNvPr>
          <p:cNvSpPr txBox="1"/>
          <p:nvPr/>
        </p:nvSpPr>
        <p:spPr>
          <a:xfrm>
            <a:off x="941887" y="4061790"/>
            <a:ext cx="178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F6604-222A-4745-A53B-D3572703A724}"/>
              </a:ext>
            </a:extLst>
          </p:cNvPr>
          <p:cNvSpPr txBox="1"/>
          <p:nvPr/>
        </p:nvSpPr>
        <p:spPr>
          <a:xfrm>
            <a:off x="9519719" y="4028660"/>
            <a:ext cx="113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EC1F4-3CEC-4165-BB93-83F9181F3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1383881"/>
            <a:ext cx="3509247" cy="264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BDBD1-4297-4A3D-8DF7-63F3ADEBB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4" y="1399132"/>
            <a:ext cx="3509248" cy="2525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3B9C9-7EC2-428B-8BC2-FF192EF5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72" y="1399133"/>
            <a:ext cx="3820456" cy="263127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DB9C8080-0853-4F0F-960E-71B98F89865B}"/>
              </a:ext>
            </a:extLst>
          </p:cNvPr>
          <p:cNvSpPr/>
          <p:nvPr/>
        </p:nvSpPr>
        <p:spPr>
          <a:xfrm>
            <a:off x="1378226" y="4736546"/>
            <a:ext cx="318052" cy="70788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B7FB9F3-C8B7-441C-B319-3B12B9445487}"/>
              </a:ext>
            </a:extLst>
          </p:cNvPr>
          <p:cNvSpPr/>
          <p:nvPr/>
        </p:nvSpPr>
        <p:spPr>
          <a:xfrm>
            <a:off x="5618429" y="4705070"/>
            <a:ext cx="318052" cy="70788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6DFFFD0-F941-40D0-83F7-37A6FB90E932}"/>
              </a:ext>
            </a:extLst>
          </p:cNvPr>
          <p:cNvSpPr/>
          <p:nvPr/>
        </p:nvSpPr>
        <p:spPr>
          <a:xfrm>
            <a:off x="9775807" y="4705070"/>
            <a:ext cx="318052" cy="70788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0D82C-1559-4F4B-9F03-8E7AED997F58}"/>
              </a:ext>
            </a:extLst>
          </p:cNvPr>
          <p:cNvSpPr txBox="1"/>
          <p:nvPr/>
        </p:nvSpPr>
        <p:spPr>
          <a:xfrm>
            <a:off x="406157" y="5455473"/>
            <a:ext cx="2647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আছে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847AF-AFE8-459E-BEE2-57419B219AFC}"/>
              </a:ext>
            </a:extLst>
          </p:cNvPr>
          <p:cNvSpPr txBox="1"/>
          <p:nvPr/>
        </p:nvSpPr>
        <p:spPr>
          <a:xfrm>
            <a:off x="4772072" y="5431802"/>
            <a:ext cx="2647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 বসবাস করে যারা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1C55E-BD37-450F-8FA7-A5F40F003257}"/>
              </a:ext>
            </a:extLst>
          </p:cNvPr>
          <p:cNvSpPr txBox="1"/>
          <p:nvPr/>
        </p:nvSpPr>
        <p:spPr>
          <a:xfrm>
            <a:off x="8726556" y="5412956"/>
            <a:ext cx="309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পাখি, মাছ, মাছি ইত্যাদির দল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BDFD9-3DC7-4E69-B91E-D9842174F3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DD1ED-36FD-4324-8469-6B3304BA547E}"/>
              </a:ext>
            </a:extLst>
          </p:cNvPr>
          <p:cNvSpPr txBox="1"/>
          <p:nvPr/>
        </p:nvSpPr>
        <p:spPr>
          <a:xfrm>
            <a:off x="1739348" y="2900691"/>
            <a:ext cx="799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এবার তোমরা জোড়ায় বস। পাঠ্যাংশ থেকে ২টি করে প্রশ্ন তৈরি করে খাতায় লেখ।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007DC2-10BE-4474-B251-B39FC481C5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7470F-F05E-4AA8-9080-EEEBB8227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/>
          <a:stretch/>
        </p:blipFill>
        <p:spPr>
          <a:xfrm>
            <a:off x="8591538" y="696933"/>
            <a:ext cx="2577546" cy="201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5BF7BE2-F4B4-4B04-B05C-BE5721FC2175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0945CC-D226-42B7-8E38-670890C72F1A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6A83E-51B8-4224-A61A-77A2FD070400}"/>
              </a:ext>
            </a:extLst>
          </p:cNvPr>
          <p:cNvSpPr txBox="1"/>
          <p:nvPr/>
        </p:nvSpPr>
        <p:spPr>
          <a:xfrm>
            <a:off x="1924878" y="614018"/>
            <a:ext cx="7997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পাঠ্যাংশটুকু ৩ মিনিট নিরবে পড়।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BD2CA-298D-42BE-903E-FF9BBFC8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>
          <a:xfrm>
            <a:off x="1563757" y="1396711"/>
            <a:ext cx="8199782" cy="457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3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CA60C-32C7-4C38-8452-19F4171D05F0}"/>
              </a:ext>
            </a:extLst>
          </p:cNvPr>
          <p:cNvSpPr txBox="1"/>
          <p:nvPr/>
        </p:nvSpPr>
        <p:spPr>
          <a:xfrm>
            <a:off x="2816684" y="1963697"/>
            <a:ext cx="799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খাতায় লেখ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740A-1579-45F8-877C-4BB3E78DA9BB}"/>
              </a:ext>
            </a:extLst>
          </p:cNvPr>
          <p:cNvSpPr txBox="1"/>
          <p:nvPr/>
        </p:nvSpPr>
        <p:spPr>
          <a:xfrm>
            <a:off x="1513843" y="3177886"/>
            <a:ext cx="87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পাখি আমাদের কী উপকার করে তা ২টি বাক্যে লেখ।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ABF6-FBD8-4B9D-83D9-BDA1D3F628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55B97DC-2CC1-409A-8071-F035628DFCCB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33F8C3-C04C-4EB8-A47F-C31D84294068}"/>
              </a:ext>
            </a:extLst>
          </p:cNvPr>
          <p:cNvSpPr txBox="1"/>
          <p:nvPr/>
        </p:nvSpPr>
        <p:spPr>
          <a:xfrm>
            <a:off x="3313788" y="3102855"/>
            <a:ext cx="7951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C622C-1C68-448B-9149-1D78E886BF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9FC74-39E8-46CA-9C20-76CB24563A62}"/>
              </a:ext>
            </a:extLst>
          </p:cNvPr>
          <p:cNvSpPr txBox="1"/>
          <p:nvPr/>
        </p:nvSpPr>
        <p:spPr>
          <a:xfrm>
            <a:off x="4147451" y="573158"/>
            <a:ext cx="314198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8B09A-9F01-46CA-9FFB-EBA84F7A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4" y="509666"/>
            <a:ext cx="3328263" cy="2439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FB8DF-0FB8-4395-8867-E947938D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672" y="4629318"/>
            <a:ext cx="1902548" cy="19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9958CBB-7256-4347-A573-21F110292C25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A66B6-F8DE-4CF3-95FF-5EF261A348D5}"/>
              </a:ext>
            </a:extLst>
          </p:cNvPr>
          <p:cNvSpPr txBox="1"/>
          <p:nvPr/>
        </p:nvSpPr>
        <p:spPr>
          <a:xfrm>
            <a:off x="4055165" y="788097"/>
            <a:ext cx="35250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EA292-0321-4E8E-81E9-72AD5DB223AF}"/>
              </a:ext>
            </a:extLst>
          </p:cNvPr>
          <p:cNvSpPr txBox="1"/>
          <p:nvPr/>
        </p:nvSpPr>
        <p:spPr>
          <a:xfrm>
            <a:off x="2073966" y="2378765"/>
            <a:ext cx="631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62CF6-1F72-4DDE-A587-163298D53CD7}"/>
              </a:ext>
            </a:extLst>
          </p:cNvPr>
          <p:cNvSpPr txBox="1"/>
          <p:nvPr/>
        </p:nvSpPr>
        <p:spPr>
          <a:xfrm>
            <a:off x="2073966" y="2345634"/>
            <a:ext cx="72903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>
            <a:extLst>
              <a:ext uri="{FF2B5EF4-FFF2-40B4-BE49-F238E27FC236}">
                <a16:creationId xmlns:a16="http://schemas.microsoft.com/office/drawing/2014/main" id="{E0E43066-8BC6-4861-BD4B-CFE1F07057B4}"/>
              </a:ext>
            </a:extLst>
          </p:cNvPr>
          <p:cNvSpPr/>
          <p:nvPr/>
        </p:nvSpPr>
        <p:spPr>
          <a:xfrm>
            <a:off x="2570386" y="4509880"/>
            <a:ext cx="1722783" cy="168633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1AC3FAF-09B5-4CDE-9893-8E532EAC681C}"/>
              </a:ext>
            </a:extLst>
          </p:cNvPr>
          <p:cNvSpPr/>
          <p:nvPr/>
        </p:nvSpPr>
        <p:spPr>
          <a:xfrm>
            <a:off x="4293169" y="4509881"/>
            <a:ext cx="1722783" cy="168633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280A10B2-7BDF-488F-8243-A3BE255EFCD6}"/>
              </a:ext>
            </a:extLst>
          </p:cNvPr>
          <p:cNvSpPr/>
          <p:nvPr/>
        </p:nvSpPr>
        <p:spPr>
          <a:xfrm>
            <a:off x="6015952" y="4530587"/>
            <a:ext cx="1722783" cy="168633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97DA03D7-2F42-48D2-A1C8-46C1C6302739}"/>
              </a:ext>
            </a:extLst>
          </p:cNvPr>
          <p:cNvSpPr/>
          <p:nvPr/>
        </p:nvSpPr>
        <p:spPr>
          <a:xfrm>
            <a:off x="7738735" y="4537628"/>
            <a:ext cx="1722783" cy="168633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0C175-F277-42C6-8A15-74CBCD1C59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F5033-763A-4072-A622-98667700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64" y="195470"/>
            <a:ext cx="6209471" cy="41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3D4A7-4865-4B7A-B3D7-383BB7783164}"/>
              </a:ext>
            </a:extLst>
          </p:cNvPr>
          <p:cNvSpPr txBox="1"/>
          <p:nvPr/>
        </p:nvSpPr>
        <p:spPr>
          <a:xfrm>
            <a:off x="4333461" y="766733"/>
            <a:ext cx="284921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B7938-5BEB-40FE-80BF-FE3FE401BB7F}"/>
              </a:ext>
            </a:extLst>
          </p:cNvPr>
          <p:cNvSpPr txBox="1"/>
          <p:nvPr/>
        </p:nvSpPr>
        <p:spPr>
          <a:xfrm>
            <a:off x="1159565" y="2153006"/>
            <a:ext cx="9846365" cy="31700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		: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		: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	: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	: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নানা রকম.....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: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565882F-EA19-4192-B385-E533DAF013CD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B317E1-52F2-46D2-914B-A55CA2FC9521}"/>
              </a:ext>
            </a:extLst>
          </p:cNvPr>
          <p:cNvSpPr txBox="1"/>
          <p:nvPr/>
        </p:nvSpPr>
        <p:spPr>
          <a:xfrm>
            <a:off x="2140226" y="966064"/>
            <a:ext cx="6494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এসো, আমরা একটি ভিডিও দেখি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E845C-608E-4CE6-A0E3-E443917C887B}"/>
              </a:ext>
            </a:extLst>
          </p:cNvPr>
          <p:cNvSpPr txBox="1"/>
          <p:nvPr/>
        </p:nvSpPr>
        <p:spPr>
          <a:xfrm>
            <a:off x="4036719" y="4468694"/>
            <a:ext cx="4451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কী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54E63-6939-4899-A810-23554F4E40B0}"/>
              </a:ext>
            </a:extLst>
          </p:cNvPr>
          <p:cNvSpPr txBox="1"/>
          <p:nvPr/>
        </p:nvSpPr>
        <p:spPr>
          <a:xfrm>
            <a:off x="2689216" y="4536192"/>
            <a:ext cx="835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আরো কয়েকটি পাখির নাম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BCB3B5-D8C0-48D8-9B9E-0BA2A687C661}"/>
              </a:ext>
            </a:extLst>
          </p:cNvPr>
          <p:cNvGrpSpPr/>
          <p:nvPr/>
        </p:nvGrpSpPr>
        <p:grpSpPr>
          <a:xfrm>
            <a:off x="4674704" y="2510475"/>
            <a:ext cx="2100470" cy="971211"/>
            <a:chOff x="4002963" y="1921565"/>
            <a:chExt cx="2623124" cy="97121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Flowchart: Collate 11">
              <a:extLst>
                <a:ext uri="{FF2B5EF4-FFF2-40B4-BE49-F238E27FC236}">
                  <a16:creationId xmlns:a16="http://schemas.microsoft.com/office/drawing/2014/main" id="{91DE0FD6-983A-4229-86DB-3862E1CFADE0}"/>
                </a:ext>
              </a:extLst>
            </p:cNvPr>
            <p:cNvSpPr/>
            <p:nvPr/>
          </p:nvSpPr>
          <p:spPr>
            <a:xfrm rot="16200000">
              <a:off x="4101547" y="2057036"/>
              <a:ext cx="543339" cy="740507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F0D45D-830D-4D8C-BF04-D011987CA10E}"/>
                </a:ext>
              </a:extLst>
            </p:cNvPr>
            <p:cNvSpPr/>
            <p:nvPr/>
          </p:nvSpPr>
          <p:spPr>
            <a:xfrm>
              <a:off x="4373217" y="1921565"/>
              <a:ext cx="2252870" cy="9712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B9C848EC-4489-4DA6-A8AB-55E44A27DC69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0BB22-821C-4DD8-9234-05871E2BFB91}"/>
              </a:ext>
            </a:extLst>
          </p:cNvPr>
          <p:cNvSpPr txBox="1"/>
          <p:nvPr/>
        </p:nvSpPr>
        <p:spPr>
          <a:xfrm>
            <a:off x="2689216" y="4545852"/>
            <a:ext cx="835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পাখিরা কোথায় থাকে?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835F7-764E-4691-88AB-00F9418C683E}"/>
              </a:ext>
            </a:extLst>
          </p:cNvPr>
          <p:cNvSpPr txBox="1"/>
          <p:nvPr/>
        </p:nvSpPr>
        <p:spPr>
          <a:xfrm>
            <a:off x="2404402" y="4597747"/>
            <a:ext cx="8359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সম্পর্কে তোমরা আরো কিছু জানতে চাও?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C78113-F71E-4D68-9A2F-063974D9CC73}"/>
              </a:ext>
            </a:extLst>
          </p:cNvPr>
          <p:cNvSpPr/>
          <p:nvPr/>
        </p:nvSpPr>
        <p:spPr>
          <a:xfrm>
            <a:off x="2404402" y="4334422"/>
            <a:ext cx="7998555" cy="971212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71A4345-7FC0-47E3-B1FD-E126DBE77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7992"/>
              </p:ext>
            </p:extLst>
          </p:nvPr>
        </p:nvGraphicFramePr>
        <p:xfrm>
          <a:off x="5415979" y="270156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Packager Shell Object" showAsIcon="1" r:id="rId4" imgW="914570" imgH="771690" progId="Package">
                  <p:embed/>
                </p:oleObj>
              </mc:Choice>
              <mc:Fallback>
                <p:oleObj name="Packager Shell Object" showAsIcon="1" r:id="rId4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5979" y="270156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0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  <p:bldP spid="7" grpId="2"/>
      <p:bldP spid="8" grpId="0"/>
      <p:bldP spid="8" grpId="1"/>
      <p:bldP spid="16" grpId="0"/>
      <p:bldP spid="16" grpId="1"/>
      <p:bldP spid="1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C3766F-AA72-44ED-A0C5-C4CA4AA5A096}"/>
              </a:ext>
            </a:extLst>
          </p:cNvPr>
          <p:cNvSpPr txBox="1"/>
          <p:nvPr/>
        </p:nvSpPr>
        <p:spPr>
          <a:xfrm>
            <a:off x="4567273" y="1555016"/>
            <a:ext cx="3543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EBD27-5966-41F3-8A24-D1BE3A894C26}"/>
              </a:ext>
            </a:extLst>
          </p:cNvPr>
          <p:cNvSpPr txBox="1"/>
          <p:nvPr/>
        </p:nvSpPr>
        <p:spPr>
          <a:xfrm>
            <a:off x="5060129" y="3429000"/>
            <a:ext cx="279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466EA63-A22D-4B3F-B86B-D4204997407A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0F83D-A90C-46A0-A70F-98A7A7AA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0" y="457066"/>
            <a:ext cx="1976835" cy="19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DC54CB6D-777C-41DF-B5CA-3B5989CD4BE0}"/>
              </a:ext>
            </a:extLst>
          </p:cNvPr>
          <p:cNvSpPr/>
          <p:nvPr/>
        </p:nvSpPr>
        <p:spPr>
          <a:xfrm>
            <a:off x="3935895" y="107099"/>
            <a:ext cx="3564835" cy="940906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80FAA-1199-4CBD-B671-B2CC8AA812FD}"/>
              </a:ext>
            </a:extLst>
          </p:cNvPr>
          <p:cNvSpPr txBox="1"/>
          <p:nvPr/>
        </p:nvSpPr>
        <p:spPr>
          <a:xfrm>
            <a:off x="470452" y="1074509"/>
            <a:ext cx="504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1FB3F-1B61-4246-B3C9-A6FAFF1E3808}"/>
              </a:ext>
            </a:extLst>
          </p:cNvPr>
          <p:cNvSpPr txBox="1"/>
          <p:nvPr/>
        </p:nvSpPr>
        <p:spPr>
          <a:xfrm>
            <a:off x="470452" y="1841305"/>
            <a:ext cx="11251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১.৩.৪ প্রশ্ন শুনে বুঝতে পারবে।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 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২.৬.২ পাখির বর্ণনা এবং সংশ্লিষ্ট প্রশ্ন করতে ও উত্তর দিতে পারবে।</a:t>
            </a:r>
          </a:p>
          <a:p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২.৪.১ পরিচিত পাখি সম্পর্কে লিখতে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A72E0-D050-4F2E-BC61-D2D7659C6F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A4E3D-75FB-45B1-862C-0F48BECE164E}"/>
              </a:ext>
            </a:extLst>
          </p:cNvPr>
          <p:cNvSpPr txBox="1"/>
          <p:nvPr/>
        </p:nvSpPr>
        <p:spPr>
          <a:xfrm>
            <a:off x="3972414" y="151348"/>
            <a:ext cx="3649417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দেখো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D6EA9-DEEA-427B-A24B-502BB146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8538" r="5405" b="24947"/>
          <a:stretch/>
        </p:blipFill>
        <p:spPr>
          <a:xfrm>
            <a:off x="72992" y="955941"/>
            <a:ext cx="2739000" cy="1639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78589-1382-489D-9712-900CC5471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1" y="966370"/>
            <a:ext cx="2578956" cy="163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BF957-CA46-4860-B8B3-752EE1581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1" y="3241380"/>
            <a:ext cx="2619374" cy="163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6A881-136D-4559-B4BF-ECD97F364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" y="3291662"/>
            <a:ext cx="2619374" cy="1639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615344-0EEA-4DAF-AE8B-B5D9E043F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11" y="3256327"/>
            <a:ext cx="2852850" cy="1548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AF793C-8620-4BF4-A206-BBFC1374E0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5"/>
          <a:stretch/>
        </p:blipFill>
        <p:spPr>
          <a:xfrm>
            <a:off x="9059847" y="3249230"/>
            <a:ext cx="2619374" cy="1457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8254E-6AA8-4C89-96A7-C5DD8EC84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5274157"/>
            <a:ext cx="2619375" cy="1457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E329B1-270C-4E95-9594-17509C9A88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 b="3897"/>
          <a:stretch/>
        </p:blipFill>
        <p:spPr>
          <a:xfrm>
            <a:off x="8935236" y="981253"/>
            <a:ext cx="2619374" cy="1568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BD25C4-789E-4B76-8354-83460C2D7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/>
          <a:stretch/>
        </p:blipFill>
        <p:spPr>
          <a:xfrm>
            <a:off x="5782987" y="981253"/>
            <a:ext cx="2712893" cy="15486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8B4CC1-FC2C-4061-AAA5-7CAF0857996E}"/>
              </a:ext>
            </a:extLst>
          </p:cNvPr>
          <p:cNvSpPr txBox="1"/>
          <p:nvPr/>
        </p:nvSpPr>
        <p:spPr>
          <a:xfrm>
            <a:off x="926109" y="2595049"/>
            <a:ext cx="115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A4F0A5-5EC1-48CE-9034-7C740C5E3F42}"/>
              </a:ext>
            </a:extLst>
          </p:cNvPr>
          <p:cNvSpPr txBox="1"/>
          <p:nvPr/>
        </p:nvSpPr>
        <p:spPr>
          <a:xfrm>
            <a:off x="926109" y="4803061"/>
            <a:ext cx="15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7CF0D-57A9-4D60-A36D-D17A7C25D04B}"/>
              </a:ext>
            </a:extLst>
          </p:cNvPr>
          <p:cNvSpPr txBox="1"/>
          <p:nvPr/>
        </p:nvSpPr>
        <p:spPr>
          <a:xfrm>
            <a:off x="3811565" y="2595048"/>
            <a:ext cx="115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D49AB7-B2F9-497E-BE9C-B02751CCB52E}"/>
              </a:ext>
            </a:extLst>
          </p:cNvPr>
          <p:cNvSpPr txBox="1"/>
          <p:nvPr/>
        </p:nvSpPr>
        <p:spPr>
          <a:xfrm>
            <a:off x="3419202" y="4803061"/>
            <a:ext cx="13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0D0D92-9F51-4614-857D-95E48FA45AA4}"/>
              </a:ext>
            </a:extLst>
          </p:cNvPr>
          <p:cNvSpPr txBox="1"/>
          <p:nvPr/>
        </p:nvSpPr>
        <p:spPr>
          <a:xfrm>
            <a:off x="6914635" y="2497290"/>
            <a:ext cx="115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5B556-63B1-4592-92ED-0FC9AFC53630}"/>
              </a:ext>
            </a:extLst>
          </p:cNvPr>
          <p:cNvSpPr txBox="1"/>
          <p:nvPr/>
        </p:nvSpPr>
        <p:spPr>
          <a:xfrm>
            <a:off x="6818257" y="4739760"/>
            <a:ext cx="185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কাঠঠোকরা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F62A97-6632-4CCD-A818-E8C8B9808F8D}"/>
              </a:ext>
            </a:extLst>
          </p:cNvPr>
          <p:cNvSpPr txBox="1"/>
          <p:nvPr/>
        </p:nvSpPr>
        <p:spPr>
          <a:xfrm>
            <a:off x="9870363" y="2497290"/>
            <a:ext cx="115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319B2B-A93A-4E1A-A1FA-F9AC1A3071D0}"/>
              </a:ext>
            </a:extLst>
          </p:cNvPr>
          <p:cNvSpPr txBox="1"/>
          <p:nvPr/>
        </p:nvSpPr>
        <p:spPr>
          <a:xfrm>
            <a:off x="9670729" y="4607604"/>
            <a:ext cx="185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3710F1-6764-4652-B4AC-48595EFC4DD5}"/>
              </a:ext>
            </a:extLst>
          </p:cNvPr>
          <p:cNvSpPr txBox="1"/>
          <p:nvPr/>
        </p:nvSpPr>
        <p:spPr>
          <a:xfrm>
            <a:off x="7621830" y="5896655"/>
            <a:ext cx="115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5CFE9D-184C-414D-B90B-847CAD5F75D1}"/>
              </a:ext>
            </a:extLst>
          </p:cNvPr>
          <p:cNvSpPr txBox="1"/>
          <p:nvPr/>
        </p:nvSpPr>
        <p:spPr>
          <a:xfrm>
            <a:off x="3940238" y="126773"/>
            <a:ext cx="3649417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 নাম বল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94DDF-E3A1-404E-9D33-A6CF18E47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7C891-F8C3-47D0-ADF6-FABEE8DD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88" y="354731"/>
            <a:ext cx="6325149" cy="4020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E0B4D-2128-4D4C-A3FE-6FD6542C048E}"/>
              </a:ext>
            </a:extLst>
          </p:cNvPr>
          <p:cNvSpPr txBox="1"/>
          <p:nvPr/>
        </p:nvSpPr>
        <p:spPr>
          <a:xfrm>
            <a:off x="3993539" y="5151684"/>
            <a:ext cx="360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পাখিটির রঙ 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BD6B-5CDE-491F-8E20-78C3E52E1E3E}"/>
              </a:ext>
            </a:extLst>
          </p:cNvPr>
          <p:cNvSpPr txBox="1"/>
          <p:nvPr/>
        </p:nvSpPr>
        <p:spPr>
          <a:xfrm>
            <a:off x="3993539" y="5151684"/>
            <a:ext cx="360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66047-A102-4DF9-B23B-642B572E6BC3}"/>
              </a:ext>
            </a:extLst>
          </p:cNvPr>
          <p:cNvSpPr txBox="1"/>
          <p:nvPr/>
        </p:nvSpPr>
        <p:spPr>
          <a:xfrm>
            <a:off x="4162709" y="5151684"/>
            <a:ext cx="360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কীভাবে ডাকে?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A84DF-ADC8-45DF-9CF2-A2B0960C7ADE}"/>
              </a:ext>
            </a:extLst>
          </p:cNvPr>
          <p:cNvSpPr txBox="1"/>
          <p:nvPr/>
        </p:nvSpPr>
        <p:spPr>
          <a:xfrm>
            <a:off x="4291586" y="5151684"/>
            <a:ext cx="360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কেমন পাখি?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09672-7166-4828-89F7-24954D9A60AC}"/>
              </a:ext>
            </a:extLst>
          </p:cNvPr>
          <p:cNvSpPr txBox="1"/>
          <p:nvPr/>
        </p:nvSpPr>
        <p:spPr>
          <a:xfrm>
            <a:off x="2284805" y="5151684"/>
            <a:ext cx="899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এই পাখিটা সম্পর্কে আরো কিছু জানি।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0520454D-CAAC-4B63-B640-438CDB950778}"/>
              </a:ext>
            </a:extLst>
          </p:cNvPr>
          <p:cNvSpPr/>
          <p:nvPr/>
        </p:nvSpPr>
        <p:spPr>
          <a:xfrm>
            <a:off x="1402339" y="4873789"/>
            <a:ext cx="9518754" cy="1263676"/>
          </a:xfrm>
          <a:prstGeom prst="flowChartTermina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7C063-F800-4C15-8B22-B9ED7C44B2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EACE78E-5106-4057-BCF4-E74240B2E265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A15E0-EDBD-4111-929A-F3A2B9B8BDDF}"/>
              </a:ext>
            </a:extLst>
          </p:cNvPr>
          <p:cNvSpPr txBox="1"/>
          <p:nvPr/>
        </p:nvSpPr>
        <p:spPr>
          <a:xfrm>
            <a:off x="1046706" y="3075057"/>
            <a:ext cx="103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D24CC-1C86-45D6-9B86-26804CE0D1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4C23A4F-0EC5-4813-B349-5DFF14AC69BD}"/>
              </a:ext>
            </a:extLst>
          </p:cNvPr>
          <p:cNvSpPr/>
          <p:nvPr/>
        </p:nvSpPr>
        <p:spPr>
          <a:xfrm>
            <a:off x="0" y="0"/>
            <a:ext cx="12165496" cy="6858000"/>
          </a:xfrm>
          <a:prstGeom prst="frame">
            <a:avLst>
              <a:gd name="adj1" fmla="val 554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441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188</cp:revision>
  <dcterms:created xsi:type="dcterms:W3CDTF">2020-01-06T04:42:22Z</dcterms:created>
  <dcterms:modified xsi:type="dcterms:W3CDTF">2020-01-22T13:17:27Z</dcterms:modified>
</cp:coreProperties>
</file>