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56" r:id="rId3"/>
    <p:sldId id="266" r:id="rId4"/>
    <p:sldId id="260" r:id="rId5"/>
    <p:sldId id="259" r:id="rId6"/>
    <p:sldId id="267" r:id="rId7"/>
    <p:sldId id="257" r:id="rId8"/>
    <p:sldId id="262" r:id="rId9"/>
    <p:sldId id="264" r:id="rId10"/>
    <p:sldId id="265" r:id="rId11"/>
    <p:sldId id="268" r:id="rId12"/>
    <p:sldId id="269" r:id="rId13"/>
    <p:sldId id="263" r:id="rId14"/>
    <p:sldId id="272" r:id="rId15"/>
    <p:sldId id="273" r:id="rId16"/>
    <p:sldId id="274" r:id="rId17"/>
    <p:sldId id="270" r:id="rId18"/>
    <p:sldId id="275" r:id="rId19"/>
    <p:sldId id="271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3D8345"/>
    <a:srgbClr val="0066FF"/>
    <a:srgbClr val="A50021"/>
    <a:srgbClr val="CC0099"/>
    <a:srgbClr val="FFFFFF"/>
    <a:srgbClr val="66FF33"/>
    <a:srgbClr val="DF21C8"/>
    <a:srgbClr val="B9C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BF705-9BEE-4FCD-9BD0-F58026120686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31FC-5539-4F37-A23A-D0887708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331FC-5539-4F37-A23A-D088770821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05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9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7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A7DD-7423-486B-98C8-9CC4A1F8DAE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CC9B40-D1D6-498E-95EA-02706A07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9.gif"/><Relationship Id="rId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2F9F5-5D67-49DC-BA80-D3682565A4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5C785-7C77-4FEE-BA2C-D278C6797365}"/>
              </a:ext>
            </a:extLst>
          </p:cNvPr>
          <p:cNvSpPr txBox="1"/>
          <p:nvPr/>
        </p:nvSpPr>
        <p:spPr>
          <a:xfrm>
            <a:off x="1504641" y="1516257"/>
            <a:ext cx="3652300" cy="179714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A39E2-7BC6-46E6-88C1-19DFA4E48B5A}"/>
              </a:ext>
            </a:extLst>
          </p:cNvPr>
          <p:cNvSpPr txBox="1"/>
          <p:nvPr/>
        </p:nvSpPr>
        <p:spPr>
          <a:xfrm>
            <a:off x="4710895" y="3067291"/>
            <a:ext cx="5600951" cy="20105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0AB4F3-CCEF-459C-9203-FCB13502ECD8}"/>
              </a:ext>
            </a:extLst>
          </p:cNvPr>
          <p:cNvGrpSpPr/>
          <p:nvPr/>
        </p:nvGrpSpPr>
        <p:grpSpPr>
          <a:xfrm>
            <a:off x="-260033" y="5265522"/>
            <a:ext cx="2143235" cy="1797142"/>
            <a:chOff x="-260033" y="5265522"/>
            <a:chExt cx="2143235" cy="17971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1DDAB5-EBBE-458B-921A-D15A7E82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0033" y="5436980"/>
              <a:ext cx="1574881" cy="1625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50DB66-0E81-4DB6-9D7B-AB01655C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494" y="5265522"/>
              <a:ext cx="1136708" cy="179714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0F0857-75C0-4690-A35A-17418B8DA34D}"/>
              </a:ext>
            </a:extLst>
          </p:cNvPr>
          <p:cNvGrpSpPr/>
          <p:nvPr/>
        </p:nvGrpSpPr>
        <p:grpSpPr>
          <a:xfrm>
            <a:off x="9963127" y="1670669"/>
            <a:ext cx="2143235" cy="1797142"/>
            <a:chOff x="-260033" y="5265522"/>
            <a:chExt cx="2143235" cy="17971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486128-CCA5-42A1-B816-1170B14D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0033" y="5436980"/>
              <a:ext cx="1574881" cy="16256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4FA730-8573-4FE3-A435-CF362BE5E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494" y="5265522"/>
              <a:ext cx="1136708" cy="179714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331AD9B-7E1F-4519-B5FD-9B024C73B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095" y="2683006"/>
            <a:ext cx="4305300" cy="1619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40FAC3-9C4D-489F-8B7D-8AA8C83A9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4" y="290816"/>
            <a:ext cx="4305300" cy="161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94085-A30F-4CDE-BA61-DD7A1A060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" y="2300457"/>
            <a:ext cx="4305300" cy="1619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EE0DA-975C-4F74-AC6F-A7092DC8D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79" y="3516754"/>
            <a:ext cx="4305300" cy="1619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26F6C7-7E03-4C73-A16D-0B05CAD45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257" y="-113200"/>
            <a:ext cx="4305300" cy="1619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0F3530-5CB3-4AB1-85BD-D3490251B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116" y="4917108"/>
            <a:ext cx="4305300" cy="1619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36F656-A3DD-43B5-A161-514B1F6CB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41" y="4868863"/>
            <a:ext cx="4305300" cy="1619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6D6475-EE0B-4714-B907-155D91C0C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21" y="2365164"/>
            <a:ext cx="4305300" cy="1619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A19CAA-E44E-41C5-A148-92442D156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272" y="276266"/>
            <a:ext cx="4305300" cy="1619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0514B4-905C-4AAE-991D-EB3883A6C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509" y="1428776"/>
            <a:ext cx="4305300" cy="16192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538C16-D01A-412B-800E-7C4B4D6A7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708" y="3984414"/>
            <a:ext cx="4305300" cy="1619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058A89-BA88-4BE7-A084-7626BFB2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224" y="4957210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3.33333E-6 L 2.916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1.11022E-16 L 4.375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A558A-A1EE-488E-90D2-555512645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571" y="1192192"/>
            <a:ext cx="6522857" cy="3618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FB4E1-08FD-4A86-B6A5-AD2AF58CEAB8}"/>
              </a:ext>
            </a:extLst>
          </p:cNvPr>
          <p:cNvSpPr txBox="1"/>
          <p:nvPr/>
        </p:nvSpPr>
        <p:spPr>
          <a:xfrm>
            <a:off x="1598203" y="361195"/>
            <a:ext cx="1032061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তথ্য সংগ্রহ করা অনেক সহজ।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7020D-D836-4AF2-84A2-AE2DFFEBC400}"/>
              </a:ext>
            </a:extLst>
          </p:cNvPr>
          <p:cNvSpPr txBox="1"/>
          <p:nvPr/>
        </p:nvSpPr>
        <p:spPr>
          <a:xfrm>
            <a:off x="554806" y="4811186"/>
            <a:ext cx="12128316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হচ্ছে  পৃথিবীর  বিভিন্ন প্রান্তের কম্পিউটারগুলোকে সংযুক্তকারী বিশাল নেটওয়ার্ক।</a:t>
            </a:r>
            <a:endParaRPr lang="en-US" sz="48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28D3A6C-A4F1-4B64-BAB6-53CA74681AD2}"/>
              </a:ext>
            </a:extLst>
          </p:cNvPr>
          <p:cNvGrpSpPr/>
          <p:nvPr/>
        </p:nvGrpSpPr>
        <p:grpSpPr>
          <a:xfrm>
            <a:off x="2602786" y="714502"/>
            <a:ext cx="6986428" cy="4227369"/>
            <a:chOff x="2441824" y="1269305"/>
            <a:chExt cx="7092594" cy="43193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A7F8EF-C877-449D-8030-13872E87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824" y="1269305"/>
              <a:ext cx="7092594" cy="431939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7531B7-9B97-47DF-9349-EB7F583F3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5317" y="1941816"/>
              <a:ext cx="1919854" cy="16644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24A9DC-3553-48E7-BDAF-978429F86C2D}"/>
              </a:ext>
            </a:extLst>
          </p:cNvPr>
          <p:cNvSpPr txBox="1"/>
          <p:nvPr/>
        </p:nvSpPr>
        <p:spPr>
          <a:xfrm>
            <a:off x="1353088" y="5176003"/>
            <a:ext cx="9894014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আমাদের প্রয়োজনীয় তথ্যটি কম্পিউটার বা মোবাইল ফোনের মাধ্যমে ইন্টারনেট ব্যবহার করে সহজেই পেতে পারি।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466F6-055C-4B53-9F3C-A14637320919}"/>
              </a:ext>
            </a:extLst>
          </p:cNvPr>
          <p:cNvSpPr txBox="1"/>
          <p:nvPr/>
        </p:nvSpPr>
        <p:spPr>
          <a:xfrm>
            <a:off x="3810685" y="1519993"/>
            <a:ext cx="3482939" cy="110799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D42D6-9B3E-4AA6-B8CE-1B1C2E53F0EF}"/>
              </a:ext>
            </a:extLst>
          </p:cNvPr>
          <p:cNvSpPr txBox="1"/>
          <p:nvPr/>
        </p:nvSpPr>
        <p:spPr>
          <a:xfrm>
            <a:off x="3429612" y="3429000"/>
            <a:ext cx="4062204" cy="101566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কী?</a:t>
            </a:r>
            <a:endParaRPr lang="en-US" sz="6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0CBB3-E5E3-41FA-B4A2-899E7DE2F2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7895" r="75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01" r="18154"/>
          <a:stretch/>
        </p:blipFill>
        <p:spPr>
          <a:xfrm>
            <a:off x="6969387" y="618571"/>
            <a:ext cx="4813396" cy="562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F6C1178-80BF-41F1-A22A-F2636DDC8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682" y="4245579"/>
            <a:ext cx="4335578" cy="22713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8583DF-9E52-4783-9A52-64DDCF528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1" y="1669549"/>
            <a:ext cx="4465047" cy="236384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8D123-B238-482D-91A1-7E3D8BDDE667}"/>
              </a:ext>
            </a:extLst>
          </p:cNvPr>
          <p:cNvSpPr txBox="1"/>
          <p:nvPr/>
        </p:nvSpPr>
        <p:spPr>
          <a:xfrm>
            <a:off x="3528038" y="447973"/>
            <a:ext cx="570059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  কাজে লাগে?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32A5A-1103-455E-A7FA-535610E61DB2}"/>
              </a:ext>
            </a:extLst>
          </p:cNvPr>
          <p:cNvSpPr txBox="1"/>
          <p:nvPr/>
        </p:nvSpPr>
        <p:spPr>
          <a:xfrm>
            <a:off x="1646112" y="233810"/>
            <a:ext cx="6939101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দেখি।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80126-37F0-4D1C-B473-BE72F9884DD3}"/>
              </a:ext>
            </a:extLst>
          </p:cNvPr>
          <p:cNvSpPr txBox="1"/>
          <p:nvPr/>
        </p:nvSpPr>
        <p:spPr>
          <a:xfrm>
            <a:off x="2069843" y="279976"/>
            <a:ext cx="9852535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search ইঞ্জিন।</a:t>
            </a:r>
            <a:r>
              <a:rPr lang="bn-BD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ব্যবহার করে ইন্টারনেটের মাধ্যমে তথ্য সংগ্রহ করা হয়।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830ACE-B4BE-46C7-91B4-3A4874C1F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534" y="1669549"/>
            <a:ext cx="4465047" cy="2363849"/>
          </a:xfrm>
          <a:prstGeom prst="rect">
            <a:avLst/>
          </a:prstGeom>
          <a:ln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511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E483EC-454A-4BD2-8E02-554C1FDDCEF0}"/>
              </a:ext>
            </a:extLst>
          </p:cNvPr>
          <p:cNvGrpSpPr/>
          <p:nvPr/>
        </p:nvGrpSpPr>
        <p:grpSpPr>
          <a:xfrm>
            <a:off x="2789498" y="384720"/>
            <a:ext cx="7792103" cy="4442985"/>
            <a:chOff x="1934613" y="696266"/>
            <a:chExt cx="6935055" cy="4569683"/>
          </a:xfrm>
        </p:grpSpPr>
        <p:pic>
          <p:nvPicPr>
            <p:cNvPr id="3" name="Picture 2" descr="A flat screen tv sitting on top of a desk&#10;&#10;Description automatically generated">
              <a:extLst>
                <a:ext uri="{FF2B5EF4-FFF2-40B4-BE49-F238E27FC236}">
                  <a16:creationId xmlns:a16="http://schemas.microsoft.com/office/drawing/2014/main" id="{2C1166BA-9328-41C8-82CF-1C56C95DD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4613" y="696266"/>
              <a:ext cx="6935055" cy="4569683"/>
            </a:xfrm>
            <a:prstGeom prst="rect">
              <a:avLst/>
            </a:prstGeom>
          </p:spPr>
        </p:pic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DA488AF-D1BC-4AF2-B18C-6758E002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2940" y="1325368"/>
              <a:ext cx="4448710" cy="242141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16E24B-D98B-479A-A84D-1872B2004431}"/>
              </a:ext>
            </a:extLst>
          </p:cNvPr>
          <p:cNvSpPr/>
          <p:nvPr/>
        </p:nvSpPr>
        <p:spPr>
          <a:xfrm rot="19292280">
            <a:off x="-39227" y="762827"/>
            <a:ext cx="5044794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 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</a:t>
            </a:r>
            <a:r>
              <a:rPr lang="bn-BD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হয়-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5C826-9634-45D0-8A37-7F4DF56B82B9}"/>
              </a:ext>
            </a:extLst>
          </p:cNvPr>
          <p:cNvSpPr txBox="1"/>
          <p:nvPr/>
        </p:nvSpPr>
        <p:spPr>
          <a:xfrm>
            <a:off x="544531" y="4827705"/>
            <a:ext cx="12041312" cy="20621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বিষয়ের তথ্যটি অনুসন্ধান করছি সে বিষয় সম্পর্কিত মূল শব্দটি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Scarch Bar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scarch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ঞ্জিনে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809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66021-6972-4E63-A173-435D56728ED1}"/>
              </a:ext>
            </a:extLst>
          </p:cNvPr>
          <p:cNvSpPr txBox="1"/>
          <p:nvPr/>
        </p:nvSpPr>
        <p:spPr>
          <a:xfrm>
            <a:off x="3986373" y="868838"/>
            <a:ext cx="3226086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11F8E-27EC-40FD-8FD6-85474745F7B2}"/>
              </a:ext>
            </a:extLst>
          </p:cNvPr>
          <p:cNvSpPr txBox="1"/>
          <p:nvPr/>
        </p:nvSpPr>
        <p:spPr>
          <a:xfrm>
            <a:off x="1099336" y="2527442"/>
            <a:ext cx="4839128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তিনটি সার্চ ইঞ্জিনের নাম লিখ।</a:t>
            </a:r>
            <a:endParaRPr lang="en-US" sz="48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21065-D424-4ABE-A475-A5F2283C8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64" y="2149804"/>
            <a:ext cx="5578019" cy="33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289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9E26F-9BC8-4EA9-A413-F73A61C21827}"/>
              </a:ext>
            </a:extLst>
          </p:cNvPr>
          <p:cNvSpPr txBox="1"/>
          <p:nvPr/>
        </p:nvSpPr>
        <p:spPr>
          <a:xfrm>
            <a:off x="2841603" y="287677"/>
            <a:ext cx="5198723" cy="83099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444F8-6451-4CEC-AB39-8896B1C81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4440" y="1433129"/>
            <a:ext cx="4130210" cy="5137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EE277-BA08-4502-9822-4B74B2E2116E}"/>
              </a:ext>
            </a:extLst>
          </p:cNvPr>
          <p:cNvSpPr txBox="1"/>
          <p:nvPr/>
        </p:nvSpPr>
        <p:spPr>
          <a:xfrm>
            <a:off x="7438489" y="3291711"/>
            <a:ext cx="4325422" cy="1938992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40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40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BA091A-3F21-4254-8209-1E38D913897F}"/>
              </a:ext>
            </a:extLst>
          </p:cNvPr>
          <p:cNvSpPr txBox="1"/>
          <p:nvPr/>
        </p:nvSpPr>
        <p:spPr>
          <a:xfrm>
            <a:off x="4810017" y="410967"/>
            <a:ext cx="2571966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D1441-51D3-43C6-9441-0DA7954BDC5D}"/>
              </a:ext>
            </a:extLst>
          </p:cNvPr>
          <p:cNvSpPr txBox="1"/>
          <p:nvPr/>
        </p:nvSpPr>
        <p:spPr>
          <a:xfrm>
            <a:off x="1899007" y="1909516"/>
            <a:ext cx="8589196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r>
              <a:rPr lang="bn-BD" dirty="0"/>
              <a:t> </a:t>
            </a:r>
            <a:r>
              <a:rPr lang="bn-BD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দলে ভাগ হয়ে ইন্টারনেটের মাধ্যমে যে কোন সার্চ ইঞ্জিন ব্যবহার করে যে কোন তথ্য সংগ্রহ করে দেখাও।</a:t>
            </a:r>
            <a:endParaRPr lang="en-US" sz="48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0BD0F-28EC-4789-90FE-12965A8E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34" y="3315984"/>
            <a:ext cx="3992259" cy="2081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40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631AC-530A-4173-99AD-4CF913431E1F}"/>
              </a:ext>
            </a:extLst>
          </p:cNvPr>
          <p:cNvSpPr txBox="1"/>
          <p:nvPr/>
        </p:nvSpPr>
        <p:spPr>
          <a:xfrm>
            <a:off x="4277474" y="944426"/>
            <a:ext cx="1818526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C7338-AA35-4FA0-B2E8-C0AC42513235}"/>
              </a:ext>
            </a:extLst>
          </p:cNvPr>
          <p:cNvSpPr txBox="1"/>
          <p:nvPr/>
        </p:nvSpPr>
        <p:spPr>
          <a:xfrm>
            <a:off x="2490629" y="2635753"/>
            <a:ext cx="8147406" cy="2862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কিসের মাধ্যমে ইন্টারনেট ব্যবহার করা যায়?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কী মাধ্যমে আমরা তথ্য সংগ্রহ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পারি?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সার্চ ইঞ্জিনের নাম লেখ।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BABFF-A185-4FC0-8A73-6E54481A36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041" y="1050208"/>
            <a:ext cx="4111819" cy="21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7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4C4E2-7B04-4941-AF25-F6CCB52DD766}"/>
              </a:ext>
            </a:extLst>
          </p:cNvPr>
          <p:cNvSpPr txBox="1"/>
          <p:nvPr/>
        </p:nvSpPr>
        <p:spPr>
          <a:xfrm>
            <a:off x="4333999" y="639192"/>
            <a:ext cx="3267182" cy="1207093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ChevronInverted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F31EA-66A1-4B6F-A41B-A2537947D087}"/>
              </a:ext>
            </a:extLst>
          </p:cNvPr>
          <p:cNvSpPr txBox="1"/>
          <p:nvPr/>
        </p:nvSpPr>
        <p:spPr>
          <a:xfrm>
            <a:off x="863031" y="1846285"/>
            <a:ext cx="9986480" cy="17630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CanDown">
              <a:avLst/>
            </a:prstTxWarp>
            <a:spAutoFit/>
            <a:sp3d extrusionH="57150">
              <a:bevelT w="38100" h="38100"/>
            </a:sp3d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 সহজে তুমি কীভাবে তথ্য সংগ্রহ করতে পার  সে সম্পর্কে ৫ টি বাক্য লিখ।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A5A82F-B82C-48C4-AB2B-B7FF955A37D2}"/>
              </a:ext>
            </a:extLst>
          </p:cNvPr>
          <p:cNvGrpSpPr/>
          <p:nvPr/>
        </p:nvGrpSpPr>
        <p:grpSpPr>
          <a:xfrm>
            <a:off x="5758617" y="2727799"/>
            <a:ext cx="5339994" cy="3212459"/>
            <a:chOff x="6434191" y="2767280"/>
            <a:chExt cx="5000947" cy="30005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3F022F-007E-49B5-AC70-D1F6C356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4191" y="2767280"/>
              <a:ext cx="5000947" cy="3000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4C844A-AA4B-4C5B-874F-F64F26AE9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6872" y="4802615"/>
              <a:ext cx="774414" cy="96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4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window&#10;&#10;Description automatically generated">
            <a:extLst>
              <a:ext uri="{FF2B5EF4-FFF2-40B4-BE49-F238E27FC236}">
                <a16:creationId xmlns:a16="http://schemas.microsoft.com/office/drawing/2014/main" id="{CAE5BB60-65D9-40AC-807C-030A6CAE4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13BBB-846C-4B84-9768-0A70011DD27E}"/>
              </a:ext>
            </a:extLst>
          </p:cNvPr>
          <p:cNvSpPr txBox="1"/>
          <p:nvPr/>
        </p:nvSpPr>
        <p:spPr>
          <a:xfrm>
            <a:off x="5375096" y="559532"/>
            <a:ext cx="1743181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11F9E-BCDC-4041-B790-F3C38DC3008F}"/>
              </a:ext>
            </a:extLst>
          </p:cNvPr>
          <p:cNvSpPr txBox="1"/>
          <p:nvPr/>
        </p:nvSpPr>
        <p:spPr>
          <a:xfrm>
            <a:off x="400692" y="3051424"/>
            <a:ext cx="584599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দক্ষিণ বাঘরি সঃ প্রাঃ বিদ্যালয়</a:t>
            </a:r>
          </a:p>
          <a:p>
            <a:pPr algn="ctr"/>
            <a:r>
              <a:rPr lang="bn-BD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রাজাপুর- ঝালকাঠি</a:t>
            </a:r>
            <a:endParaRPr lang="en-US" sz="3200" b="1" dirty="0">
              <a:solidFill>
                <a:srgbClr val="DF21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DF21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isratjahanfardous@gmail.com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C0CA-9106-4138-BC1C-758DDB13E3F7}"/>
              </a:ext>
            </a:extLst>
          </p:cNvPr>
          <p:cNvSpPr txBox="1"/>
          <p:nvPr/>
        </p:nvSpPr>
        <p:spPr>
          <a:xfrm>
            <a:off x="6169885" y="3106818"/>
            <a:ext cx="5952160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</a:t>
            </a:r>
          </a:p>
          <a:p>
            <a:pPr algn="ctr"/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শিরোনামঃতথ্য সংগ্রহ,সংরক্ষণ ও বিনিময়</a:t>
            </a:r>
          </a:p>
          <a:p>
            <a:pPr algn="ctr"/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91FB1-2D64-47D1-9FAB-CBFCBFB67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272" y="944253"/>
            <a:ext cx="2076450" cy="210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37D7E-9632-40B3-9FEB-30058A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7459" y="1109123"/>
            <a:ext cx="1324359" cy="177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6F70A0-0630-4E82-89CB-50F5BA78A1E6}"/>
              </a:ext>
            </a:extLst>
          </p:cNvPr>
          <p:cNvCxnSpPr/>
          <p:nvPr/>
        </p:nvCxnSpPr>
        <p:spPr>
          <a:xfrm>
            <a:off x="6169885" y="2503173"/>
            <a:ext cx="0" cy="310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A91079-DBBC-4708-BBE9-4DD2D93C97FE}"/>
              </a:ext>
            </a:extLst>
          </p:cNvPr>
          <p:cNvCxnSpPr/>
          <p:nvPr/>
        </p:nvCxnSpPr>
        <p:spPr>
          <a:xfrm>
            <a:off x="6349429" y="1828800"/>
            <a:ext cx="0" cy="2465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1A95508-B805-4574-BEB0-7C6194DA2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18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BF3A3-94E1-40A5-93B6-2EFA2D3EC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34" y="4208305"/>
            <a:ext cx="1477372" cy="23357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45D6CAA-3A46-4762-88B9-E509B795006C}"/>
              </a:ext>
            </a:extLst>
          </p:cNvPr>
          <p:cNvGrpSpPr/>
          <p:nvPr/>
        </p:nvGrpSpPr>
        <p:grpSpPr>
          <a:xfrm>
            <a:off x="-2618655" y="992887"/>
            <a:ext cx="13514275" cy="5865113"/>
            <a:chOff x="-2618655" y="992887"/>
            <a:chExt cx="13514275" cy="58651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B8B15E-A87F-4C99-9576-7EC8AB06A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2679" y="4534699"/>
              <a:ext cx="1992941" cy="20572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62D6C4-DE3B-4EC3-8B29-02B75B160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9746" y="3728172"/>
              <a:ext cx="3884195" cy="312982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B64411-22C9-4B50-84AC-44C9CDF1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18655" y="992887"/>
              <a:ext cx="5950342" cy="340884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C348EC-FFFF-4A38-8B16-98F8E2A31FD5}"/>
              </a:ext>
            </a:extLst>
          </p:cNvPr>
          <p:cNvSpPr txBox="1"/>
          <p:nvPr/>
        </p:nvSpPr>
        <p:spPr>
          <a:xfrm>
            <a:off x="3030746" y="1371770"/>
            <a:ext cx="6580597" cy="20572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B9C3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9600" b="1" dirty="0">
              <a:solidFill>
                <a:srgbClr val="B9C33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3A26540F-B5D6-4F65-99E4-32733993644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394" y="3164715"/>
            <a:ext cx="1807193" cy="20871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5AD15B-F257-4E02-9023-94516D22FFB2}"/>
              </a:ext>
            </a:extLst>
          </p:cNvPr>
          <p:cNvSpPr/>
          <p:nvPr/>
        </p:nvSpPr>
        <p:spPr>
          <a:xfrm>
            <a:off x="719192" y="1701289"/>
            <a:ext cx="14579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8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book, sitting, laptop&#10;&#10;Description automatically generated">
            <a:extLst>
              <a:ext uri="{FF2B5EF4-FFF2-40B4-BE49-F238E27FC236}">
                <a16:creationId xmlns:a16="http://schemas.microsoft.com/office/drawing/2014/main" id="{61EAADD4-3E2B-49D3-ADD7-FCAEBA7DF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740" y="1103461"/>
            <a:ext cx="4647239" cy="398447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513A84-7B4F-4A3E-82D1-D161C23B4D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602" y="1103462"/>
            <a:ext cx="5148658" cy="3984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8E6D7-6A4A-4589-92FA-02174034C3B9}"/>
              </a:ext>
            </a:extLst>
          </p:cNvPr>
          <p:cNvSpPr txBox="1"/>
          <p:nvPr/>
        </p:nvSpPr>
        <p:spPr>
          <a:xfrm>
            <a:off x="3905255" y="215757"/>
            <a:ext cx="49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দিয়ে দেখ।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D5BE4-44CB-413A-9DD8-2673AE331B49}"/>
              </a:ext>
            </a:extLst>
          </p:cNvPr>
          <p:cNvSpPr txBox="1"/>
          <p:nvPr/>
        </p:nvSpPr>
        <p:spPr>
          <a:xfrm>
            <a:off x="1778504" y="5267750"/>
            <a:ext cx="212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বই পড়ছে।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1CE6B-2DB4-4EAC-AF4A-6D877007F9B6}"/>
              </a:ext>
            </a:extLst>
          </p:cNvPr>
          <p:cNvSpPr txBox="1"/>
          <p:nvPr/>
        </p:nvSpPr>
        <p:spPr>
          <a:xfrm>
            <a:off x="8082337" y="5267751"/>
            <a:ext cx="247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তুলছে।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201ED5-EF3C-4CB1-BF86-07D1158A31F3}"/>
              </a:ext>
            </a:extLst>
          </p:cNvPr>
          <p:cNvGrpSpPr/>
          <p:nvPr/>
        </p:nvGrpSpPr>
        <p:grpSpPr>
          <a:xfrm>
            <a:off x="2498332" y="1268342"/>
            <a:ext cx="6551488" cy="4876372"/>
            <a:chOff x="2621622" y="1109608"/>
            <a:chExt cx="6551488" cy="4876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2BFBBD-AB49-4229-BEFC-4807A3CC7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1622" y="1109608"/>
              <a:ext cx="6551488" cy="487637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6D77A8-C028-4315-8255-A0954389D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1969" y="3766763"/>
              <a:ext cx="1729483" cy="11866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B5913D-F5C1-4BAD-957C-2C654B870524}"/>
              </a:ext>
            </a:extLst>
          </p:cNvPr>
          <p:cNvSpPr txBox="1"/>
          <p:nvPr/>
        </p:nvSpPr>
        <p:spPr>
          <a:xfrm>
            <a:off x="1941817" y="452062"/>
            <a:ext cx="469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BD5F63-7512-4FAC-A7BC-1A06E207FAEC}"/>
              </a:ext>
            </a:extLst>
          </p:cNvPr>
          <p:cNvSpPr txBox="1"/>
          <p:nvPr/>
        </p:nvSpPr>
        <p:spPr>
          <a:xfrm>
            <a:off x="3265470" y="604121"/>
            <a:ext cx="566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কী কাজে লাগে?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F9B07-73DF-4513-82B1-23C9D94EC0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657">
            <a:off x="7994550" y="3037721"/>
            <a:ext cx="1499156" cy="1402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92E07-6F0A-47D5-9131-618114B8BB48}"/>
              </a:ext>
            </a:extLst>
          </p:cNvPr>
          <p:cNvSpPr txBox="1"/>
          <p:nvPr/>
        </p:nvSpPr>
        <p:spPr>
          <a:xfrm>
            <a:off x="4900773" y="1520575"/>
            <a:ext cx="1387011" cy="52322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083082-D5CD-402C-BDAB-C3A52ABFFCA3}"/>
              </a:ext>
            </a:extLst>
          </p:cNvPr>
          <p:cNvGrpSpPr/>
          <p:nvPr/>
        </p:nvGrpSpPr>
        <p:grpSpPr>
          <a:xfrm>
            <a:off x="1872354" y="1209311"/>
            <a:ext cx="8103853" cy="5120339"/>
            <a:chOff x="2080295" y="535108"/>
            <a:chExt cx="8245233" cy="54968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BBA7E6-0B3A-4FDB-9D96-A28AB98EB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295" y="535108"/>
              <a:ext cx="8245233" cy="54968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1614E1-B81B-4A16-8693-DBA498956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1" r="974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82675" y="1602768"/>
              <a:ext cx="1145598" cy="85501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56F5CF-39E5-40EE-A0B4-A576AAF08648}"/>
              </a:ext>
            </a:extLst>
          </p:cNvPr>
          <p:cNvSpPr txBox="1"/>
          <p:nvPr/>
        </p:nvSpPr>
        <p:spPr>
          <a:xfrm>
            <a:off x="2013735" y="439870"/>
            <a:ext cx="796247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দেখে আমরা কী বুঝতে পারছি?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A83AA-DA7C-4022-849B-0D860C85D661}"/>
              </a:ext>
            </a:extLst>
          </p:cNvPr>
          <p:cNvSpPr/>
          <p:nvPr/>
        </p:nvSpPr>
        <p:spPr>
          <a:xfrm>
            <a:off x="2321665" y="595502"/>
            <a:ext cx="6873998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কী হতে পারে?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4612FD-E2ED-4A14-B57B-30DE83162723}"/>
              </a:ext>
            </a:extLst>
          </p:cNvPr>
          <p:cNvSpPr/>
          <p:nvPr/>
        </p:nvSpPr>
        <p:spPr>
          <a:xfrm>
            <a:off x="2836133" y="899825"/>
            <a:ext cx="6519734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1138F-3A44-4260-AF16-C0351D9727DA}"/>
              </a:ext>
            </a:extLst>
          </p:cNvPr>
          <p:cNvSpPr/>
          <p:nvPr/>
        </p:nvSpPr>
        <p:spPr>
          <a:xfrm>
            <a:off x="4413737" y="2109695"/>
            <a:ext cx="2238113" cy="83099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0B442B-4242-429B-906E-03324FBF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70" y="1061661"/>
            <a:ext cx="2367339" cy="2367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40FC92-46B6-4600-850C-C422AE672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035" y="1305089"/>
            <a:ext cx="3149222" cy="19807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12B125-77D9-4EFE-82BB-32A01D9D85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367" y="3070604"/>
            <a:ext cx="5159125" cy="2948071"/>
          </a:xfrm>
          <a:prstGeom prst="rect">
            <a:avLst/>
          </a:prstGeom>
        </p:spPr>
      </p:pic>
      <p:sp>
        <p:nvSpPr>
          <p:cNvPr id="30" name="Arrow: Up 29">
            <a:extLst>
              <a:ext uri="{FF2B5EF4-FFF2-40B4-BE49-F238E27FC236}">
                <a16:creationId xmlns:a16="http://schemas.microsoft.com/office/drawing/2014/main" id="{BFE4E6CC-7FC0-4194-BF8C-80726F96490B}"/>
              </a:ext>
            </a:extLst>
          </p:cNvPr>
          <p:cNvSpPr/>
          <p:nvPr/>
        </p:nvSpPr>
        <p:spPr>
          <a:xfrm rot="19262598">
            <a:off x="2897839" y="3563299"/>
            <a:ext cx="313397" cy="84244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A6F5CEC7-642E-4063-9C85-26EB45B6FB83}"/>
              </a:ext>
            </a:extLst>
          </p:cNvPr>
          <p:cNvSpPr/>
          <p:nvPr/>
        </p:nvSpPr>
        <p:spPr>
          <a:xfrm rot="2084633">
            <a:off x="8844058" y="3722742"/>
            <a:ext cx="311536" cy="868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1.48148E-6 L -0.05364 -0.128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1.48148E-6 L 0.0474 -0.12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A64972-E4ED-4FD2-B87F-733A805F7B7D}"/>
              </a:ext>
            </a:extLst>
          </p:cNvPr>
          <p:cNvSpPr txBox="1"/>
          <p:nvPr/>
        </p:nvSpPr>
        <p:spPr>
          <a:xfrm>
            <a:off x="4911617" y="926044"/>
            <a:ext cx="2116477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FC3BF-E1E2-4346-8945-7A1A5DA0C4E7}"/>
              </a:ext>
            </a:extLst>
          </p:cNvPr>
          <p:cNvSpPr txBox="1"/>
          <p:nvPr/>
        </p:nvSpPr>
        <p:spPr>
          <a:xfrm>
            <a:off x="1335640" y="2496620"/>
            <a:ext cx="10212513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১১.২.১ ইন্টারনেট ব্যবহারের মাধ্যমে তথ্য সংগ্রহ করতে পারবে ও সংগৃহীত তথ্য শ্রেণিতে উপস্থাপন করতে পারবে।</a:t>
            </a:r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FE098B0-DB45-45FD-8B56-8060BE3003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3" y="2821607"/>
            <a:ext cx="4592548" cy="38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69909 0.0020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holding, old, table&#10;&#10;Description automatically generated">
            <a:extLst>
              <a:ext uri="{FF2B5EF4-FFF2-40B4-BE49-F238E27FC236}">
                <a16:creationId xmlns:a16="http://schemas.microsoft.com/office/drawing/2014/main" id="{4A7BE9CC-6E17-4CC2-97B7-1B345B50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20" y="1420030"/>
            <a:ext cx="4254484" cy="3982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3F328-BEB7-41A8-B32E-E106C918B5D6}"/>
              </a:ext>
            </a:extLst>
          </p:cNvPr>
          <p:cNvSpPr txBox="1"/>
          <p:nvPr/>
        </p:nvSpPr>
        <p:spPr>
          <a:xfrm>
            <a:off x="2512052" y="504354"/>
            <a:ext cx="5923032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DDCB4-C229-4217-B4CF-D4E3E546BD78}"/>
              </a:ext>
            </a:extLst>
          </p:cNvPr>
          <p:cNvSpPr txBox="1"/>
          <p:nvPr/>
        </p:nvSpPr>
        <p:spPr>
          <a:xfrm>
            <a:off x="4715496" y="267128"/>
            <a:ext cx="432542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5AE8C-50BD-48D7-9239-8F6EF22CE32B}"/>
              </a:ext>
            </a:extLst>
          </p:cNvPr>
          <p:cNvSpPr txBox="1"/>
          <p:nvPr/>
        </p:nvSpPr>
        <p:spPr>
          <a:xfrm>
            <a:off x="7083689" y="5486979"/>
            <a:ext cx="3914454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খবরের কাগজ পড়ছে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A picture containing person, book, sitting, laptop&#10;&#10;Description automatically generated">
            <a:extLst>
              <a:ext uri="{FF2B5EF4-FFF2-40B4-BE49-F238E27FC236}">
                <a16:creationId xmlns:a16="http://schemas.microsoft.com/office/drawing/2014/main" id="{6FB5BD0E-AF46-4D84-9AC8-C967EA8D6A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557" y="1437865"/>
            <a:ext cx="4700004" cy="398226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E7609C-538D-4827-ACCE-2F9FC930BCF8}"/>
              </a:ext>
            </a:extLst>
          </p:cNvPr>
          <p:cNvSpPr txBox="1"/>
          <p:nvPr/>
        </p:nvSpPr>
        <p:spPr>
          <a:xfrm>
            <a:off x="2689488" y="5317620"/>
            <a:ext cx="191099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বই পড়ছে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A8E8ED-959F-4965-937E-B6CB9EE4ABA9}"/>
              </a:ext>
            </a:extLst>
          </p:cNvPr>
          <p:cNvGrpSpPr/>
          <p:nvPr/>
        </p:nvGrpSpPr>
        <p:grpSpPr>
          <a:xfrm>
            <a:off x="510285" y="667496"/>
            <a:ext cx="5585715" cy="3859014"/>
            <a:chOff x="6256845" y="908305"/>
            <a:chExt cx="4440587" cy="3345706"/>
          </a:xfrm>
        </p:grpSpPr>
        <p:pic>
          <p:nvPicPr>
            <p:cNvPr id="3" name="Picture 2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AC313D50-BD95-4BFE-B847-2494E88ED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6845" y="908305"/>
              <a:ext cx="4440587" cy="334570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C409F2-DA8A-4636-A7A8-1F25ACFD3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3930" y="1175904"/>
              <a:ext cx="1216796" cy="847673"/>
            </a:xfrm>
            <a:prstGeom prst="rect">
              <a:avLst/>
            </a:prstGeom>
          </p:spPr>
        </p:pic>
      </p:grpSp>
      <p:pic>
        <p:nvPicPr>
          <p:cNvPr id="5" name="Picture 4" descr="A picture containing person, man, indoor, holding&#10;&#10;Description automatically generated">
            <a:extLst>
              <a:ext uri="{FF2B5EF4-FFF2-40B4-BE49-F238E27FC236}">
                <a16:creationId xmlns:a16="http://schemas.microsoft.com/office/drawing/2014/main" id="{5C0C412F-4936-4141-AEE9-18A60DEE75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326" y="654165"/>
            <a:ext cx="5396254" cy="3850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3DD64-A5A1-4DFD-9F3F-070F64840E99}"/>
              </a:ext>
            </a:extLst>
          </p:cNvPr>
          <p:cNvSpPr/>
          <p:nvPr/>
        </p:nvSpPr>
        <p:spPr>
          <a:xfrm>
            <a:off x="1897791" y="4509020"/>
            <a:ext cx="3023530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দেখছে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2FEF4-0115-4F33-9EB0-B53348E70BBB}"/>
              </a:ext>
            </a:extLst>
          </p:cNvPr>
          <p:cNvSpPr/>
          <p:nvPr/>
        </p:nvSpPr>
        <p:spPr>
          <a:xfrm>
            <a:off x="7420279" y="4526510"/>
            <a:ext cx="2337499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 শুনছে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FD5FB-13D0-429D-ACB7-DAA078DF6D5A}"/>
              </a:ext>
            </a:extLst>
          </p:cNvPr>
          <p:cNvSpPr txBox="1"/>
          <p:nvPr/>
        </p:nvSpPr>
        <p:spPr>
          <a:xfrm>
            <a:off x="1094198" y="5298833"/>
            <a:ext cx="1073649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বই,খবরের কাগজ,টেলিভিশন অথবা রেডিওর মাধ্যমে তথ্য সংগ্রহ করতে পারি।</a:t>
            </a:r>
            <a:endParaRPr lang="en-US" sz="44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F729D-72AA-4CAA-A939-F046AA5FEC04}"/>
              </a:ext>
            </a:extLst>
          </p:cNvPr>
          <p:cNvSpPr txBox="1"/>
          <p:nvPr/>
        </p:nvSpPr>
        <p:spPr>
          <a:xfrm>
            <a:off x="4099222" y="-22900"/>
            <a:ext cx="448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72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656</TotalTime>
  <Words>432</Words>
  <Application>Microsoft Office PowerPoint</Application>
  <PresentationFormat>Widescreen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65</cp:revision>
  <dcterms:created xsi:type="dcterms:W3CDTF">2020-01-08T04:47:49Z</dcterms:created>
  <dcterms:modified xsi:type="dcterms:W3CDTF">2020-01-22T11:11:58Z</dcterms:modified>
</cp:coreProperties>
</file>