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581D4-741F-4959-A864-1ED73F603F0B}"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0CC1B-903E-44EF-AB27-EC07AB156DA4}" type="slidenum">
              <a:rPr lang="en-US" smtClean="0"/>
              <a:t>‹#›</a:t>
            </a:fld>
            <a:endParaRPr lang="en-US"/>
          </a:p>
        </p:txBody>
      </p:sp>
    </p:spTree>
    <p:extLst>
      <p:ext uri="{BB962C8B-B14F-4D97-AF65-F5344CB8AC3E}">
        <p14:creationId xmlns:p14="http://schemas.microsoft.com/office/powerpoint/2010/main" val="152684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identify area</a:t>
            </a:r>
            <a:r>
              <a:rPr lang="en-US" baseline="0" dirty="0" smtClean="0"/>
              <a:t> click on the district.</a:t>
            </a:r>
            <a:endParaRPr lang="en-US" dirty="0"/>
          </a:p>
        </p:txBody>
      </p:sp>
      <p:sp>
        <p:nvSpPr>
          <p:cNvPr id="4" name="Slide Number Placeholder 3"/>
          <p:cNvSpPr>
            <a:spLocks noGrp="1"/>
          </p:cNvSpPr>
          <p:nvPr>
            <p:ph type="sldNum" sz="quarter" idx="10"/>
          </p:nvPr>
        </p:nvSpPr>
        <p:spPr/>
        <p:txBody>
          <a:bodyPr/>
          <a:lstStyle/>
          <a:p>
            <a:fld id="{7890CC1B-903E-44EF-AB27-EC07AB156DA4}" type="slidenum">
              <a:rPr lang="en-US" smtClean="0"/>
              <a:t>7</a:t>
            </a:fld>
            <a:endParaRPr lang="en-US"/>
          </a:p>
        </p:txBody>
      </p:sp>
    </p:spTree>
    <p:extLst>
      <p:ext uri="{BB962C8B-B14F-4D97-AF65-F5344CB8AC3E}">
        <p14:creationId xmlns:p14="http://schemas.microsoft.com/office/powerpoint/2010/main" val="5602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correct answer click on ‘</a:t>
            </a:r>
            <a:r>
              <a:rPr lang="en-US" dirty="0" err="1" smtClean="0"/>
              <a:t>Ans</a:t>
            </a:r>
            <a:r>
              <a:rPr lang="en-US" smtClean="0"/>
              <a:t>’.</a:t>
            </a:r>
            <a:endParaRPr lang="en-US"/>
          </a:p>
        </p:txBody>
      </p:sp>
      <p:sp>
        <p:nvSpPr>
          <p:cNvPr id="4" name="Slide Number Placeholder 3"/>
          <p:cNvSpPr>
            <a:spLocks noGrp="1"/>
          </p:cNvSpPr>
          <p:nvPr>
            <p:ph type="sldNum" sz="quarter" idx="10"/>
          </p:nvPr>
        </p:nvSpPr>
        <p:spPr/>
        <p:txBody>
          <a:bodyPr/>
          <a:lstStyle/>
          <a:p>
            <a:fld id="{7890CC1B-903E-44EF-AB27-EC07AB156DA4}" type="slidenum">
              <a:rPr lang="en-US" smtClean="0"/>
              <a:t>12</a:t>
            </a:fld>
            <a:endParaRPr lang="en-US"/>
          </a:p>
        </p:txBody>
      </p:sp>
    </p:spTree>
    <p:extLst>
      <p:ext uri="{BB962C8B-B14F-4D97-AF65-F5344CB8AC3E}">
        <p14:creationId xmlns:p14="http://schemas.microsoft.com/office/powerpoint/2010/main" val="56798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correct answer click on the options.</a:t>
            </a:r>
            <a:endParaRPr lang="en-US" dirty="0"/>
          </a:p>
        </p:txBody>
      </p:sp>
      <p:sp>
        <p:nvSpPr>
          <p:cNvPr id="4" name="Slide Number Placeholder 3"/>
          <p:cNvSpPr>
            <a:spLocks noGrp="1"/>
          </p:cNvSpPr>
          <p:nvPr>
            <p:ph type="sldNum" sz="quarter" idx="10"/>
          </p:nvPr>
        </p:nvSpPr>
        <p:spPr/>
        <p:txBody>
          <a:bodyPr/>
          <a:lstStyle/>
          <a:p>
            <a:fld id="{7890CC1B-903E-44EF-AB27-EC07AB156DA4}" type="slidenum">
              <a:rPr lang="en-US" smtClean="0"/>
              <a:t>13</a:t>
            </a:fld>
            <a:endParaRPr lang="en-US"/>
          </a:p>
        </p:txBody>
      </p:sp>
    </p:spTree>
    <p:extLst>
      <p:ext uri="{BB962C8B-B14F-4D97-AF65-F5344CB8AC3E}">
        <p14:creationId xmlns:p14="http://schemas.microsoft.com/office/powerpoint/2010/main" val="177687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1819864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299821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10062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30228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1500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5332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37688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10168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69630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314955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B18EFF-E5DF-433D-B0CE-291197D493B6}" type="datetimeFigureOut">
              <a:rPr lang="en-US" smtClean="0"/>
              <a:t>1/21/2020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76B8443-D943-4E7D-AB48-03DF916018A2}" type="slidenum">
              <a:rPr lang="en-US" smtClean="0"/>
              <a:t>‹#›</a:t>
            </a:fld>
            <a:endParaRPr lang="en-US"/>
          </a:p>
        </p:txBody>
      </p:sp>
    </p:spTree>
    <p:extLst>
      <p:ext uri="{BB962C8B-B14F-4D97-AF65-F5344CB8AC3E}">
        <p14:creationId xmlns:p14="http://schemas.microsoft.com/office/powerpoint/2010/main" val="178627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Layout" Target="../slideLayouts/slideLayout3.xml"/><Relationship Id="rId21" Type="http://schemas.openxmlformats.org/officeDocument/2006/relationships/slide" Target="../slides/slide8.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Layout" Target="../slideLayouts/slideLayout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11.xml"/><Relationship Id="rId5" Type="http://schemas.openxmlformats.org/officeDocument/2006/relationships/slideLayout" Target="../slideLayouts/slideLayout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Layout" Target="../slideLayouts/slideLayout10.xml"/><Relationship Id="rId19" Type="http://schemas.openxmlformats.org/officeDocument/2006/relationships/slide" Target="../slides/slide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9000" b="-9000"/>
          </a:stretch>
        </a:blipFill>
        <a:effectLst/>
      </p:bgPr>
    </p:bg>
    <p:spTree>
      <p:nvGrpSpPr>
        <p:cNvPr id="1" name=""/>
        <p:cNvGrpSpPr/>
        <p:nvPr/>
      </p:nvGrpSpPr>
      <p:grpSpPr>
        <a:xfrm>
          <a:off x="0" y="0"/>
          <a:ext cx="0" cy="0"/>
          <a:chOff x="0" y="0"/>
          <a:chExt cx="0" cy="0"/>
        </a:xfrm>
      </p:grpSpPr>
      <p:sp>
        <p:nvSpPr>
          <p:cNvPr id="7" name="Frame 6"/>
          <p:cNvSpPr/>
          <p:nvPr userDrawn="1"/>
        </p:nvSpPr>
        <p:spPr>
          <a:xfrm>
            <a:off x="0" y="37"/>
            <a:ext cx="12192000" cy="6858000"/>
          </a:xfrm>
          <a:prstGeom prst="frame">
            <a:avLst>
              <a:gd name="adj1" fmla="val 592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Rounded Rectangle 7"/>
          <p:cNvSpPr/>
          <p:nvPr userDrawn="1"/>
        </p:nvSpPr>
        <p:spPr>
          <a:xfrm>
            <a:off x="-1" y="-12769"/>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14" action="ppaction://hlinksldjump"/>
              </a:rPr>
              <a:t>Welcome</a:t>
            </a:r>
            <a:endParaRPr lang="en-US" sz="1200" dirty="0"/>
          </a:p>
        </p:txBody>
      </p:sp>
      <p:sp>
        <p:nvSpPr>
          <p:cNvPr id="9" name="Rounded Rectangle 8"/>
          <p:cNvSpPr/>
          <p:nvPr userDrawn="1"/>
        </p:nvSpPr>
        <p:spPr>
          <a:xfrm>
            <a:off x="811368"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15" action="ppaction://hlinksldjump"/>
              </a:rPr>
              <a:t>Identity</a:t>
            </a:r>
            <a:endParaRPr lang="en-US" sz="1200" dirty="0"/>
          </a:p>
        </p:txBody>
      </p:sp>
      <p:sp>
        <p:nvSpPr>
          <p:cNvPr id="10" name="Rounded Rectangle 9"/>
          <p:cNvSpPr/>
          <p:nvPr userDrawn="1"/>
        </p:nvSpPr>
        <p:spPr>
          <a:xfrm>
            <a:off x="1622736"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hlinkClick r:id="rId16" action="ppaction://hlinksldjump"/>
              </a:rPr>
              <a:t>Motivation</a:t>
            </a:r>
            <a:endParaRPr lang="en-US" sz="1000" dirty="0"/>
          </a:p>
        </p:txBody>
      </p:sp>
      <p:sp>
        <p:nvSpPr>
          <p:cNvPr id="11" name="Rounded Rectangle 10"/>
          <p:cNvSpPr/>
          <p:nvPr userDrawn="1"/>
        </p:nvSpPr>
        <p:spPr>
          <a:xfrm>
            <a:off x="2434105" y="-12770"/>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16" action="ppaction://hlinksldjump"/>
              </a:rPr>
              <a:t>Lesson</a:t>
            </a:r>
            <a:endParaRPr lang="en-US" sz="1200" dirty="0" smtClean="0"/>
          </a:p>
          <a:p>
            <a:pPr algn="ctr"/>
            <a:r>
              <a:rPr lang="en-US" sz="900" dirty="0" smtClean="0">
                <a:hlinkClick r:id="rId17" action="ppaction://hlinksldjump"/>
              </a:rPr>
              <a:t>declaration</a:t>
            </a:r>
            <a:endParaRPr lang="en-US" sz="900" dirty="0"/>
          </a:p>
        </p:txBody>
      </p:sp>
      <p:sp>
        <p:nvSpPr>
          <p:cNvPr id="12" name="Rounded Rectangle 11"/>
          <p:cNvSpPr/>
          <p:nvPr userDrawn="1"/>
        </p:nvSpPr>
        <p:spPr>
          <a:xfrm>
            <a:off x="3245473"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18" action="ppaction://hlinksldjump"/>
              </a:rPr>
              <a:t>Learning</a:t>
            </a:r>
            <a:r>
              <a:rPr lang="en-US" sz="1200" dirty="0" smtClean="0"/>
              <a:t> </a:t>
            </a:r>
            <a:r>
              <a:rPr lang="en-US" sz="1200" dirty="0" smtClean="0">
                <a:hlinkClick r:id="rId18" action="ppaction://hlinksldjump"/>
              </a:rPr>
              <a:t>outcome</a:t>
            </a:r>
            <a:endParaRPr lang="en-US" sz="1200" dirty="0"/>
          </a:p>
        </p:txBody>
      </p:sp>
      <p:sp>
        <p:nvSpPr>
          <p:cNvPr id="13" name="Rounded Rectangle 12"/>
          <p:cNvSpPr/>
          <p:nvPr userDrawn="1"/>
        </p:nvSpPr>
        <p:spPr>
          <a:xfrm>
            <a:off x="4056842" y="-12769"/>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19" action="ppaction://hlinksldjump"/>
              </a:rPr>
              <a:t>New</a:t>
            </a:r>
            <a:r>
              <a:rPr lang="en-US" sz="1200" dirty="0" smtClean="0"/>
              <a:t> </a:t>
            </a:r>
            <a:r>
              <a:rPr lang="en-US" sz="1200" dirty="0" smtClean="0">
                <a:hlinkClick r:id="rId19" action="ppaction://hlinksldjump"/>
              </a:rPr>
              <a:t>Word</a:t>
            </a:r>
            <a:endParaRPr lang="en-US" sz="1200" dirty="0"/>
          </a:p>
        </p:txBody>
      </p:sp>
      <p:sp>
        <p:nvSpPr>
          <p:cNvPr id="14" name="Rounded Rectangle 13"/>
          <p:cNvSpPr/>
          <p:nvPr userDrawn="1"/>
        </p:nvSpPr>
        <p:spPr>
          <a:xfrm>
            <a:off x="4868211"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0" action="ppaction://hlinksldjump"/>
              </a:rPr>
              <a:t>Presentation-1</a:t>
            </a:r>
            <a:endParaRPr lang="en-US" sz="1200" dirty="0"/>
          </a:p>
        </p:txBody>
      </p:sp>
      <p:sp>
        <p:nvSpPr>
          <p:cNvPr id="15" name="Rounded Rectangle 14"/>
          <p:cNvSpPr/>
          <p:nvPr userDrawn="1"/>
        </p:nvSpPr>
        <p:spPr>
          <a:xfrm>
            <a:off x="5679579"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hlinkClick r:id="rId21" action="ppaction://hlinksldjump"/>
              </a:rPr>
              <a:t>Individual</a:t>
            </a:r>
            <a:r>
              <a:rPr lang="en-US" sz="1100" baseline="0" dirty="0" smtClean="0"/>
              <a:t> </a:t>
            </a:r>
            <a:r>
              <a:rPr lang="en-US" sz="1100" baseline="0" dirty="0" smtClean="0">
                <a:hlinkClick r:id="rId21" action="ppaction://hlinksldjump"/>
              </a:rPr>
              <a:t>work</a:t>
            </a:r>
            <a:endParaRPr lang="en-US" sz="1100" dirty="0"/>
          </a:p>
        </p:txBody>
      </p:sp>
      <p:sp>
        <p:nvSpPr>
          <p:cNvPr id="16" name="Rounded Rectangle 15"/>
          <p:cNvSpPr/>
          <p:nvPr userDrawn="1"/>
        </p:nvSpPr>
        <p:spPr>
          <a:xfrm>
            <a:off x="6490948" y="-12770"/>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2" action="ppaction://hlinksldjump"/>
              </a:rPr>
              <a:t>Presentation-2</a:t>
            </a:r>
            <a:endParaRPr lang="en-US" sz="1200" dirty="0"/>
          </a:p>
        </p:txBody>
      </p:sp>
      <p:sp>
        <p:nvSpPr>
          <p:cNvPr id="17" name="Rounded Rectangle 16"/>
          <p:cNvSpPr/>
          <p:nvPr userDrawn="1"/>
        </p:nvSpPr>
        <p:spPr>
          <a:xfrm>
            <a:off x="7302316"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3" action="ppaction://hlinksldjump"/>
              </a:rPr>
              <a:t>Pair</a:t>
            </a:r>
            <a:r>
              <a:rPr lang="en-US" sz="1200" dirty="0" smtClean="0"/>
              <a:t> </a:t>
            </a:r>
          </a:p>
          <a:p>
            <a:pPr algn="ctr"/>
            <a:r>
              <a:rPr lang="en-US" sz="1200" dirty="0" smtClean="0">
                <a:hlinkClick r:id="rId23" action="ppaction://hlinksldjump"/>
              </a:rPr>
              <a:t>work</a:t>
            </a:r>
            <a:endParaRPr lang="en-US" sz="1200" dirty="0"/>
          </a:p>
        </p:txBody>
      </p:sp>
      <p:sp>
        <p:nvSpPr>
          <p:cNvPr id="18" name="Rounded Rectangle 17"/>
          <p:cNvSpPr/>
          <p:nvPr userDrawn="1"/>
        </p:nvSpPr>
        <p:spPr>
          <a:xfrm>
            <a:off x="8113685" y="-12769"/>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4" action="ppaction://hlinksldjump"/>
              </a:rPr>
              <a:t>Silent</a:t>
            </a:r>
            <a:r>
              <a:rPr lang="en-US" sz="1200" dirty="0" smtClean="0"/>
              <a:t> </a:t>
            </a:r>
            <a:r>
              <a:rPr lang="en-US" sz="1200" dirty="0" smtClean="0">
                <a:hlinkClick r:id="rId24" action="ppaction://hlinksldjump"/>
              </a:rPr>
              <a:t>reading</a:t>
            </a:r>
            <a:r>
              <a:rPr lang="en-US" sz="1200" dirty="0" smtClean="0"/>
              <a:t> </a:t>
            </a:r>
            <a:endParaRPr lang="en-US" sz="1200" dirty="0"/>
          </a:p>
        </p:txBody>
      </p:sp>
      <p:sp>
        <p:nvSpPr>
          <p:cNvPr id="19" name="Rounded Rectangle 18"/>
          <p:cNvSpPr/>
          <p:nvPr userDrawn="1"/>
        </p:nvSpPr>
        <p:spPr>
          <a:xfrm>
            <a:off x="8925054"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5" action="ppaction://hlinksldjump"/>
              </a:rPr>
              <a:t>Group</a:t>
            </a:r>
            <a:r>
              <a:rPr lang="en-US" sz="1200" dirty="0" smtClean="0"/>
              <a:t> </a:t>
            </a:r>
            <a:r>
              <a:rPr lang="en-US" sz="1200" dirty="0" smtClean="0">
                <a:hlinkClick r:id="rId25" action="ppaction://hlinksldjump"/>
              </a:rPr>
              <a:t>work</a:t>
            </a:r>
            <a:endParaRPr lang="en-US" sz="1200" dirty="0"/>
          </a:p>
        </p:txBody>
      </p:sp>
      <p:sp>
        <p:nvSpPr>
          <p:cNvPr id="20" name="Rounded Rectangle 19"/>
          <p:cNvSpPr/>
          <p:nvPr userDrawn="1"/>
        </p:nvSpPr>
        <p:spPr>
          <a:xfrm>
            <a:off x="9736422" y="-12842"/>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smtClean="0">
                <a:hlinkClick r:id="rId26" action="ppaction://hlinksldjump"/>
              </a:rPr>
              <a:t>Evaluation</a:t>
            </a:r>
            <a:endParaRPr lang="en-US" sz="1050" dirty="0"/>
          </a:p>
        </p:txBody>
      </p:sp>
      <p:sp>
        <p:nvSpPr>
          <p:cNvPr id="21" name="Rounded Rectangle 20"/>
          <p:cNvSpPr/>
          <p:nvPr userDrawn="1"/>
        </p:nvSpPr>
        <p:spPr>
          <a:xfrm>
            <a:off x="10547791" y="-12770"/>
            <a:ext cx="811369"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7" action="ppaction://hlinksldjump"/>
              </a:rPr>
              <a:t>Home</a:t>
            </a:r>
            <a:r>
              <a:rPr lang="en-US" sz="1200" baseline="0" dirty="0" smtClean="0"/>
              <a:t> </a:t>
            </a:r>
            <a:r>
              <a:rPr lang="en-US" sz="1200" baseline="0" dirty="0" smtClean="0">
                <a:hlinkClick r:id="rId27" action="ppaction://hlinksldjump"/>
              </a:rPr>
              <a:t>work</a:t>
            </a:r>
            <a:endParaRPr lang="en-US" sz="1200" dirty="0"/>
          </a:p>
        </p:txBody>
      </p:sp>
      <p:sp>
        <p:nvSpPr>
          <p:cNvPr id="22" name="Rounded Rectangle 21"/>
          <p:cNvSpPr/>
          <p:nvPr userDrawn="1"/>
        </p:nvSpPr>
        <p:spPr>
          <a:xfrm>
            <a:off x="11359159" y="-12842"/>
            <a:ext cx="832841" cy="39924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hlinkClick r:id="rId28" action="ppaction://hlinksldjump"/>
              </a:rPr>
              <a:t>Thanks</a:t>
            </a:r>
            <a:endParaRPr lang="en-US" sz="1200" dirty="0"/>
          </a:p>
        </p:txBody>
      </p:sp>
      <p:sp>
        <p:nvSpPr>
          <p:cNvPr id="27" name="TextBox 9"/>
          <p:cNvSpPr txBox="1"/>
          <p:nvPr userDrawn="1"/>
        </p:nvSpPr>
        <p:spPr>
          <a:xfrm>
            <a:off x="914395" y="6475899"/>
            <a:ext cx="1115310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02060"/>
                </a:solidFill>
              </a:rPr>
              <a:t>Md. Jahangir Alam, Assistant Teacher (</a:t>
            </a:r>
            <a:r>
              <a:rPr lang="en-US" dirty="0" err="1" smtClean="0">
                <a:solidFill>
                  <a:srgbClr val="002060"/>
                </a:solidFill>
              </a:rPr>
              <a:t>Eng</a:t>
            </a:r>
            <a:r>
              <a:rPr lang="en-US" dirty="0" smtClean="0">
                <a:solidFill>
                  <a:srgbClr val="002060"/>
                </a:solidFill>
              </a:rPr>
              <a:t>), </a:t>
            </a:r>
            <a:r>
              <a:rPr lang="en-US" dirty="0" err="1" smtClean="0">
                <a:solidFill>
                  <a:srgbClr val="002060"/>
                </a:solidFill>
              </a:rPr>
              <a:t>Majhira</a:t>
            </a:r>
            <a:r>
              <a:rPr lang="en-US" dirty="0" smtClean="0">
                <a:solidFill>
                  <a:srgbClr val="002060"/>
                </a:solidFill>
              </a:rPr>
              <a:t> Model</a:t>
            </a:r>
            <a:r>
              <a:rPr lang="en-US" baseline="0" dirty="0" smtClean="0">
                <a:solidFill>
                  <a:srgbClr val="002060"/>
                </a:solidFill>
              </a:rPr>
              <a:t> High School, </a:t>
            </a:r>
            <a:r>
              <a:rPr lang="en-US" baseline="0" dirty="0" err="1" smtClean="0">
                <a:solidFill>
                  <a:srgbClr val="002060"/>
                </a:solidFill>
              </a:rPr>
              <a:t>Shajahanpur</a:t>
            </a:r>
            <a:r>
              <a:rPr lang="en-US" baseline="0" dirty="0" smtClean="0">
                <a:solidFill>
                  <a:srgbClr val="002060"/>
                </a:solidFill>
              </a:rPr>
              <a:t>, </a:t>
            </a:r>
            <a:r>
              <a:rPr lang="en-US" baseline="0" dirty="0" err="1" smtClean="0">
                <a:solidFill>
                  <a:srgbClr val="002060"/>
                </a:solidFill>
              </a:rPr>
              <a:t>Bogura</a:t>
            </a:r>
            <a:r>
              <a:rPr lang="en-US" baseline="0" dirty="0" smtClean="0">
                <a:solidFill>
                  <a:srgbClr val="002060"/>
                </a:solidFill>
              </a:rPr>
              <a:t>, Mobile-01719944601.</a:t>
            </a:r>
            <a:endParaRPr lang="en-US" dirty="0">
              <a:solidFill>
                <a:srgbClr val="002060"/>
              </a:solidFill>
            </a:endParaRPr>
          </a:p>
        </p:txBody>
      </p:sp>
      <p:sp>
        <p:nvSpPr>
          <p:cNvPr id="28" name="L-Shape 27"/>
          <p:cNvSpPr/>
          <p:nvPr userDrawn="1"/>
        </p:nvSpPr>
        <p:spPr>
          <a:xfrm>
            <a:off x="10707" y="5225981"/>
            <a:ext cx="1049898" cy="1632056"/>
          </a:xfrm>
          <a:prstGeom prst="corner">
            <a:avLst>
              <a:gd name="adj1" fmla="val 39114"/>
              <a:gd name="adj2" fmla="val 3548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L-Shape 28"/>
          <p:cNvSpPr/>
          <p:nvPr userDrawn="1"/>
        </p:nvSpPr>
        <p:spPr>
          <a:xfrm flipH="1">
            <a:off x="11158206" y="5213175"/>
            <a:ext cx="1030311" cy="1632056"/>
          </a:xfrm>
          <a:prstGeom prst="corner">
            <a:avLst>
              <a:gd name="adj1" fmla="val 39114"/>
              <a:gd name="adj2" fmla="val 334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Action Button: Back or Previous 1">
            <a:hlinkClick r:id="" action="ppaction://hlinkshowjump?jump=previousslide" highlightClick="1"/>
          </p:cNvPr>
          <p:cNvSpPr/>
          <p:nvPr userDrawn="1"/>
        </p:nvSpPr>
        <p:spPr>
          <a:xfrm>
            <a:off x="5379197" y="6040191"/>
            <a:ext cx="1133341" cy="33485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Forward or Next 2">
            <a:hlinkClick r:id="" action="ppaction://hlinkshowjump?jump=nextslide" highlightClick="1"/>
          </p:cNvPr>
          <p:cNvSpPr/>
          <p:nvPr userDrawn="1"/>
        </p:nvSpPr>
        <p:spPr>
          <a:xfrm>
            <a:off x="6613296" y="6040191"/>
            <a:ext cx="1094704" cy="32379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eginning 3">
            <a:hlinkClick r:id="" action="ppaction://hlinkshowjump?jump=firstslide" highlightClick="1"/>
          </p:cNvPr>
          <p:cNvSpPr/>
          <p:nvPr userDrawn="1"/>
        </p:nvSpPr>
        <p:spPr>
          <a:xfrm>
            <a:off x="4182393" y="6040191"/>
            <a:ext cx="1107586" cy="3587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End 4">
            <a:hlinkClick r:id="" action="ppaction://hlinkshowjump?jump=lastslide" highlightClick="1"/>
          </p:cNvPr>
          <p:cNvSpPr/>
          <p:nvPr userDrawn="1"/>
        </p:nvSpPr>
        <p:spPr>
          <a:xfrm>
            <a:off x="7808758" y="6040191"/>
            <a:ext cx="948876" cy="33485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63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0.82969 -0.00463 L -0.88281 0.00092 " pathEditMode="relative" rAng="0" ptsTypes="AA">
                                      <p:cBhvr>
                                        <p:cTn id="6" dur="12000" fill="hold"/>
                                        <p:tgtEl>
                                          <p:spTgt spid="27"/>
                                        </p:tgtEl>
                                        <p:attrNameLst>
                                          <p:attrName>ppt_x</p:attrName>
                                          <p:attrName>ppt_y</p:attrName>
                                        </p:attrNameLst>
                                      </p:cBhvr>
                                      <p:rCtr x="-8562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lam2014jahangir@gmail.co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g"/><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457200"/>
            <a:ext cx="11201400" cy="5919538"/>
          </a:xfrm>
          <a:prstGeom prst="rect">
            <a:avLst/>
          </a:prstGeom>
        </p:spPr>
      </p:pic>
      <p:sp>
        <p:nvSpPr>
          <p:cNvPr id="2" name="TextBox 1"/>
          <p:cNvSpPr txBox="1"/>
          <p:nvPr/>
        </p:nvSpPr>
        <p:spPr>
          <a:xfrm>
            <a:off x="1711037" y="4142510"/>
            <a:ext cx="10172700" cy="1323439"/>
          </a:xfrm>
          <a:prstGeom prst="rect">
            <a:avLst/>
          </a:prstGeom>
          <a:noFill/>
        </p:spPr>
        <p:txBody>
          <a:bodyPr wrap="square" rtlCol="0">
            <a:spAutoFit/>
          </a:bodyPr>
          <a:lstStyle/>
          <a:p>
            <a:r>
              <a:rPr lang="en-US" sz="8000" b="1" dirty="0" smtClean="0">
                <a:solidFill>
                  <a:schemeClr val="bg1"/>
                </a:solidFill>
              </a:rPr>
              <a:t>To Multimedia Class</a:t>
            </a:r>
            <a:r>
              <a:rPr lang="en-US" sz="8000" b="1" dirty="0" smtClean="0"/>
              <a:t>.</a:t>
            </a:r>
            <a:endParaRPr lang="en-US" sz="8000" b="1" dirty="0"/>
          </a:p>
        </p:txBody>
      </p:sp>
      <p:sp>
        <p:nvSpPr>
          <p:cNvPr id="7" name="Freeform 6"/>
          <p:cNvSpPr/>
          <p:nvPr/>
        </p:nvSpPr>
        <p:spPr>
          <a:xfrm>
            <a:off x="5401351" y="934552"/>
            <a:ext cx="1220316" cy="1297335"/>
          </a:xfrm>
          <a:custGeom>
            <a:avLst/>
            <a:gdLst/>
            <a:ahLst/>
            <a:cxnLst/>
            <a:rect l="l" t="t" r="r" b="b"/>
            <a:pathLst>
              <a:path w="1220316" h="1297335">
                <a:moveTo>
                  <a:pt x="634119" y="0"/>
                </a:moveTo>
                <a:cubicBezTo>
                  <a:pt x="792150" y="0"/>
                  <a:pt x="916378" y="31949"/>
                  <a:pt x="1006803" y="95846"/>
                </a:cubicBezTo>
                <a:cubicBezTo>
                  <a:pt x="1097229" y="159743"/>
                  <a:pt x="1164406" y="257870"/>
                  <a:pt x="1208335" y="390228"/>
                </a:cubicBezTo>
                <a:lnTo>
                  <a:pt x="866031" y="466391"/>
                </a:lnTo>
                <a:cubicBezTo>
                  <a:pt x="854050" y="428167"/>
                  <a:pt x="841499" y="400212"/>
                  <a:pt x="828377" y="382526"/>
                </a:cubicBezTo>
                <a:cubicBezTo>
                  <a:pt x="806698" y="352860"/>
                  <a:pt x="780169" y="330039"/>
                  <a:pt x="748791" y="314065"/>
                </a:cubicBezTo>
                <a:cubicBezTo>
                  <a:pt x="717414" y="298091"/>
                  <a:pt x="682327" y="290104"/>
                  <a:pt x="643533" y="290104"/>
                </a:cubicBezTo>
                <a:cubicBezTo>
                  <a:pt x="555675" y="290104"/>
                  <a:pt x="488354" y="325435"/>
                  <a:pt x="441573" y="396098"/>
                </a:cubicBezTo>
                <a:cubicBezTo>
                  <a:pt x="406201" y="448522"/>
                  <a:pt x="388516" y="530858"/>
                  <a:pt x="388516" y="643105"/>
                </a:cubicBezTo>
                <a:cubicBezTo>
                  <a:pt x="388516" y="782149"/>
                  <a:pt x="409624" y="877455"/>
                  <a:pt x="451842" y="929023"/>
                </a:cubicBezTo>
                <a:cubicBezTo>
                  <a:pt x="494060" y="980592"/>
                  <a:pt x="553392" y="1006376"/>
                  <a:pt x="629840" y="1006376"/>
                </a:cubicBezTo>
                <a:cubicBezTo>
                  <a:pt x="704006" y="1006376"/>
                  <a:pt x="760059" y="985553"/>
                  <a:pt x="797998" y="943906"/>
                </a:cubicBezTo>
                <a:cubicBezTo>
                  <a:pt x="835937" y="902259"/>
                  <a:pt x="863463" y="841785"/>
                  <a:pt x="880579" y="762484"/>
                </a:cubicBezTo>
                <a:lnTo>
                  <a:pt x="1220316" y="865176"/>
                </a:lnTo>
                <a:cubicBezTo>
                  <a:pt x="1197496" y="960450"/>
                  <a:pt x="1161554" y="1040036"/>
                  <a:pt x="1112490" y="1103933"/>
                </a:cubicBezTo>
                <a:cubicBezTo>
                  <a:pt x="1063426" y="1167830"/>
                  <a:pt x="1002525" y="1216038"/>
                  <a:pt x="929785" y="1248557"/>
                </a:cubicBezTo>
                <a:cubicBezTo>
                  <a:pt x="857045" y="1281076"/>
                  <a:pt x="764481" y="1297335"/>
                  <a:pt x="652090" y="1297335"/>
                </a:cubicBezTo>
                <a:cubicBezTo>
                  <a:pt x="515739" y="1297335"/>
                  <a:pt x="404347" y="1277523"/>
                  <a:pt x="317915" y="1237900"/>
                </a:cubicBezTo>
                <a:cubicBezTo>
                  <a:pt x="231483" y="1198276"/>
                  <a:pt x="156889" y="1128579"/>
                  <a:pt x="94134" y="1028807"/>
                </a:cubicBezTo>
                <a:cubicBezTo>
                  <a:pt x="31378" y="929035"/>
                  <a:pt x="0" y="801323"/>
                  <a:pt x="0" y="645673"/>
                </a:cubicBezTo>
                <a:cubicBezTo>
                  <a:pt x="0" y="438150"/>
                  <a:pt x="55196" y="278658"/>
                  <a:pt x="165590" y="167195"/>
                </a:cubicBezTo>
                <a:cubicBezTo>
                  <a:pt x="275983" y="55732"/>
                  <a:pt x="432160" y="0"/>
                  <a:pt x="634119"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60003" y="934552"/>
            <a:ext cx="1299902" cy="1297335"/>
          </a:xfrm>
          <a:custGeom>
            <a:avLst/>
            <a:gdLst/>
            <a:ahLst/>
            <a:cxnLst/>
            <a:rect l="l" t="t" r="r" b="b"/>
            <a:pathLst>
              <a:path w="1299902" h="1297335">
                <a:moveTo>
                  <a:pt x="647811" y="0"/>
                </a:moveTo>
                <a:cubicBezTo>
                  <a:pt x="856617" y="0"/>
                  <a:pt x="1017500" y="56053"/>
                  <a:pt x="1130461" y="168158"/>
                </a:cubicBezTo>
                <a:cubicBezTo>
                  <a:pt x="1243422" y="280262"/>
                  <a:pt x="1299902" y="437295"/>
                  <a:pt x="1299902" y="639254"/>
                </a:cubicBezTo>
                <a:cubicBezTo>
                  <a:pt x="1299902" y="785875"/>
                  <a:pt x="1275227" y="906110"/>
                  <a:pt x="1225878" y="999958"/>
                </a:cubicBezTo>
                <a:cubicBezTo>
                  <a:pt x="1176529" y="1093807"/>
                  <a:pt x="1105216" y="1166832"/>
                  <a:pt x="1011938" y="1219033"/>
                </a:cubicBezTo>
                <a:cubicBezTo>
                  <a:pt x="918660" y="1271235"/>
                  <a:pt x="802419" y="1297335"/>
                  <a:pt x="663215" y="1297335"/>
                </a:cubicBezTo>
                <a:cubicBezTo>
                  <a:pt x="521729" y="1297335"/>
                  <a:pt x="404632" y="1274800"/>
                  <a:pt x="311925" y="1229730"/>
                </a:cubicBezTo>
                <a:cubicBezTo>
                  <a:pt x="219217" y="1184660"/>
                  <a:pt x="144053" y="1113346"/>
                  <a:pt x="86432" y="1015790"/>
                </a:cubicBezTo>
                <a:cubicBezTo>
                  <a:pt x="28810" y="918233"/>
                  <a:pt x="0" y="796144"/>
                  <a:pt x="0" y="649524"/>
                </a:cubicBezTo>
                <a:cubicBezTo>
                  <a:pt x="0" y="444711"/>
                  <a:pt x="57050" y="285254"/>
                  <a:pt x="171152" y="171153"/>
                </a:cubicBezTo>
                <a:cubicBezTo>
                  <a:pt x="285253" y="57051"/>
                  <a:pt x="444140" y="0"/>
                  <a:pt x="647811" y="0"/>
                </a:cubicBezTo>
                <a:close/>
                <a:moveTo>
                  <a:pt x="646956" y="293527"/>
                </a:moveTo>
                <a:cubicBezTo>
                  <a:pt x="568796" y="293527"/>
                  <a:pt x="506040" y="321196"/>
                  <a:pt x="458688" y="376536"/>
                </a:cubicBezTo>
                <a:cubicBezTo>
                  <a:pt x="411336" y="431875"/>
                  <a:pt x="387660" y="523441"/>
                  <a:pt x="387660" y="651235"/>
                </a:cubicBezTo>
                <a:cubicBezTo>
                  <a:pt x="387660" y="777888"/>
                  <a:pt x="411193" y="868884"/>
                  <a:pt x="458260" y="924223"/>
                </a:cubicBezTo>
                <a:cubicBezTo>
                  <a:pt x="505327" y="979562"/>
                  <a:pt x="569366" y="1007232"/>
                  <a:pt x="650379" y="1007232"/>
                </a:cubicBezTo>
                <a:cubicBezTo>
                  <a:pt x="733672" y="1007232"/>
                  <a:pt x="798140" y="980133"/>
                  <a:pt x="843781" y="925935"/>
                </a:cubicBezTo>
                <a:cubicBezTo>
                  <a:pt x="889421" y="871736"/>
                  <a:pt x="912242" y="774465"/>
                  <a:pt x="912242" y="634120"/>
                </a:cubicBezTo>
                <a:cubicBezTo>
                  <a:pt x="912242" y="516025"/>
                  <a:pt x="888423" y="429735"/>
                  <a:pt x="840786" y="375252"/>
                </a:cubicBezTo>
                <a:cubicBezTo>
                  <a:pt x="793148" y="320769"/>
                  <a:pt x="728538" y="293527"/>
                  <a:pt x="646956" y="29352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155062" y="955946"/>
            <a:ext cx="1755167" cy="1254547"/>
          </a:xfrm>
          <a:custGeom>
            <a:avLst/>
            <a:gdLst/>
            <a:ahLst/>
            <a:cxnLst/>
            <a:rect l="l" t="t" r="r" b="b"/>
            <a:pathLst>
              <a:path w="1755167" h="1254547">
                <a:moveTo>
                  <a:pt x="0" y="0"/>
                </a:moveTo>
                <a:lnTo>
                  <a:pt x="368205" y="0"/>
                </a:lnTo>
                <a:lnTo>
                  <a:pt x="500768" y="702327"/>
                </a:lnTo>
                <a:lnTo>
                  <a:pt x="694785" y="0"/>
                </a:lnTo>
                <a:lnTo>
                  <a:pt x="1061666" y="0"/>
                </a:lnTo>
                <a:lnTo>
                  <a:pt x="1256165" y="701391"/>
                </a:lnTo>
                <a:lnTo>
                  <a:pt x="1388875" y="0"/>
                </a:lnTo>
                <a:lnTo>
                  <a:pt x="1755167" y="0"/>
                </a:lnTo>
                <a:lnTo>
                  <a:pt x="1478623" y="1254547"/>
                </a:lnTo>
                <a:lnTo>
                  <a:pt x="1098477" y="1254547"/>
                </a:lnTo>
                <a:lnTo>
                  <a:pt x="878439" y="464679"/>
                </a:lnTo>
                <a:lnTo>
                  <a:pt x="659257" y="1254547"/>
                </a:lnTo>
                <a:lnTo>
                  <a:pt x="279112" y="125454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036025" y="955946"/>
            <a:ext cx="1057722" cy="1254547"/>
          </a:xfrm>
          <a:custGeom>
            <a:avLst/>
            <a:gdLst/>
            <a:ahLst/>
            <a:cxnLst/>
            <a:rect l="l" t="t" r="r" b="b"/>
            <a:pathLst>
              <a:path w="1057722" h="1254547">
                <a:moveTo>
                  <a:pt x="0" y="0"/>
                </a:moveTo>
                <a:lnTo>
                  <a:pt x="1038895" y="0"/>
                </a:lnTo>
                <a:lnTo>
                  <a:pt x="1038895" y="267854"/>
                </a:lnTo>
                <a:lnTo>
                  <a:pt x="388516" y="267854"/>
                </a:lnTo>
                <a:lnTo>
                  <a:pt x="388516" y="467246"/>
                </a:lnTo>
                <a:lnTo>
                  <a:pt x="991828" y="467246"/>
                </a:lnTo>
                <a:lnTo>
                  <a:pt x="991828" y="723119"/>
                </a:lnTo>
                <a:lnTo>
                  <a:pt x="388516" y="723119"/>
                </a:lnTo>
                <a:lnTo>
                  <a:pt x="388516" y="970434"/>
                </a:lnTo>
                <a:lnTo>
                  <a:pt x="1057722" y="970434"/>
                </a:lnTo>
                <a:lnTo>
                  <a:pt x="1057722" y="1254547"/>
                </a:lnTo>
                <a:lnTo>
                  <a:pt x="0" y="125454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303706" y="955946"/>
            <a:ext cx="992684" cy="1254547"/>
          </a:xfrm>
          <a:custGeom>
            <a:avLst/>
            <a:gdLst/>
            <a:ahLst/>
            <a:cxnLst/>
            <a:rect l="l" t="t" r="r" b="b"/>
            <a:pathLst>
              <a:path w="992684" h="1254547">
                <a:moveTo>
                  <a:pt x="0" y="0"/>
                </a:moveTo>
                <a:lnTo>
                  <a:pt x="387660" y="0"/>
                </a:lnTo>
                <a:lnTo>
                  <a:pt x="387660" y="945617"/>
                </a:lnTo>
                <a:lnTo>
                  <a:pt x="992684" y="945617"/>
                </a:lnTo>
                <a:lnTo>
                  <a:pt x="992684" y="1254547"/>
                </a:lnTo>
                <a:lnTo>
                  <a:pt x="0" y="125454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8261828" y="955946"/>
            <a:ext cx="1411151" cy="1254547"/>
          </a:xfrm>
          <a:custGeom>
            <a:avLst/>
            <a:gdLst/>
            <a:ahLst/>
            <a:cxnLst/>
            <a:rect l="l" t="t" r="r" b="b"/>
            <a:pathLst>
              <a:path w="1411151" h="1254547">
                <a:moveTo>
                  <a:pt x="0" y="0"/>
                </a:moveTo>
                <a:lnTo>
                  <a:pt x="509820" y="0"/>
                </a:lnTo>
                <a:lnTo>
                  <a:pt x="706432" y="763340"/>
                </a:lnTo>
                <a:lnTo>
                  <a:pt x="901638" y="0"/>
                </a:lnTo>
                <a:lnTo>
                  <a:pt x="1411151" y="0"/>
                </a:lnTo>
                <a:lnTo>
                  <a:pt x="1411151" y="1254547"/>
                </a:lnTo>
                <a:lnTo>
                  <a:pt x="1093664" y="1254547"/>
                </a:lnTo>
                <a:lnTo>
                  <a:pt x="1093664" y="297806"/>
                </a:lnTo>
                <a:lnTo>
                  <a:pt x="849036" y="1254547"/>
                </a:lnTo>
                <a:lnTo>
                  <a:pt x="561660" y="1254547"/>
                </a:lnTo>
                <a:lnTo>
                  <a:pt x="317488" y="297806"/>
                </a:lnTo>
                <a:lnTo>
                  <a:pt x="317488" y="1254547"/>
                </a:lnTo>
                <a:lnTo>
                  <a:pt x="0" y="125454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922600" y="955946"/>
            <a:ext cx="1057722" cy="1254547"/>
          </a:xfrm>
          <a:custGeom>
            <a:avLst/>
            <a:gdLst/>
            <a:ahLst/>
            <a:cxnLst/>
            <a:rect l="l" t="t" r="r" b="b"/>
            <a:pathLst>
              <a:path w="1057722" h="1254547">
                <a:moveTo>
                  <a:pt x="0" y="0"/>
                </a:moveTo>
                <a:lnTo>
                  <a:pt x="1038895" y="0"/>
                </a:lnTo>
                <a:lnTo>
                  <a:pt x="1038895" y="267854"/>
                </a:lnTo>
                <a:lnTo>
                  <a:pt x="388516" y="267854"/>
                </a:lnTo>
                <a:lnTo>
                  <a:pt x="388516" y="467246"/>
                </a:lnTo>
                <a:lnTo>
                  <a:pt x="991828" y="467246"/>
                </a:lnTo>
                <a:lnTo>
                  <a:pt x="991828" y="723119"/>
                </a:lnTo>
                <a:lnTo>
                  <a:pt x="388516" y="723119"/>
                </a:lnTo>
                <a:lnTo>
                  <a:pt x="388516" y="970434"/>
                </a:lnTo>
                <a:lnTo>
                  <a:pt x="1057722" y="970434"/>
                </a:lnTo>
                <a:lnTo>
                  <a:pt x="1057722" y="1254547"/>
                </a:lnTo>
                <a:lnTo>
                  <a:pt x="0" y="125454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68049" y="457200"/>
            <a:ext cx="10820400" cy="2299855"/>
          </a:xfrm>
          <a:custGeom>
            <a:avLst/>
            <a:gdLst/>
            <a:ahLst/>
            <a:cxnLst/>
            <a:rect l="l" t="t" r="r" b="b"/>
            <a:pathLst>
              <a:path w="10820400" h="2299855">
                <a:moveTo>
                  <a:pt x="0" y="0"/>
                </a:moveTo>
                <a:lnTo>
                  <a:pt x="10820400" y="0"/>
                </a:lnTo>
                <a:lnTo>
                  <a:pt x="10820400" y="2299855"/>
                </a:lnTo>
                <a:lnTo>
                  <a:pt x="0" y="2299855"/>
                </a:lnTo>
                <a:lnTo>
                  <a:pt x="0" y="0"/>
                </a:lnTo>
                <a:close/>
                <a:moveTo>
                  <a:pt x="5367421" y="477352"/>
                </a:moveTo>
                <a:cubicBezTo>
                  <a:pt x="5165462" y="477352"/>
                  <a:pt x="5009285" y="533084"/>
                  <a:pt x="4898892" y="644547"/>
                </a:cubicBezTo>
                <a:cubicBezTo>
                  <a:pt x="4788498" y="756010"/>
                  <a:pt x="4733302" y="915502"/>
                  <a:pt x="4733302" y="1123025"/>
                </a:cubicBezTo>
                <a:cubicBezTo>
                  <a:pt x="4733302" y="1278675"/>
                  <a:pt x="4764680" y="1406387"/>
                  <a:pt x="4827436" y="1506159"/>
                </a:cubicBezTo>
                <a:cubicBezTo>
                  <a:pt x="4890191" y="1605931"/>
                  <a:pt x="4964785" y="1675628"/>
                  <a:pt x="5051217" y="1715252"/>
                </a:cubicBezTo>
                <a:cubicBezTo>
                  <a:pt x="5137649" y="1754875"/>
                  <a:pt x="5249041" y="1774687"/>
                  <a:pt x="5385392" y="1774687"/>
                </a:cubicBezTo>
                <a:cubicBezTo>
                  <a:pt x="5497783" y="1774687"/>
                  <a:pt x="5590347" y="1758428"/>
                  <a:pt x="5663087" y="1725909"/>
                </a:cubicBezTo>
                <a:cubicBezTo>
                  <a:pt x="5735827" y="1693390"/>
                  <a:pt x="5796728" y="1645182"/>
                  <a:pt x="5845792" y="1581285"/>
                </a:cubicBezTo>
                <a:cubicBezTo>
                  <a:pt x="5894856" y="1517388"/>
                  <a:pt x="5930798" y="1437802"/>
                  <a:pt x="5953618" y="1342528"/>
                </a:cubicBezTo>
                <a:lnTo>
                  <a:pt x="5613881" y="1239836"/>
                </a:lnTo>
                <a:cubicBezTo>
                  <a:pt x="5596765" y="1319137"/>
                  <a:pt x="5569239" y="1379611"/>
                  <a:pt x="5531300" y="1421258"/>
                </a:cubicBezTo>
                <a:cubicBezTo>
                  <a:pt x="5493361" y="1462905"/>
                  <a:pt x="5437308" y="1483728"/>
                  <a:pt x="5363142" y="1483728"/>
                </a:cubicBezTo>
                <a:cubicBezTo>
                  <a:pt x="5286694" y="1483728"/>
                  <a:pt x="5227362" y="1457944"/>
                  <a:pt x="5185144" y="1406375"/>
                </a:cubicBezTo>
                <a:cubicBezTo>
                  <a:pt x="5142926" y="1354807"/>
                  <a:pt x="5121818" y="1259501"/>
                  <a:pt x="5121818" y="1120457"/>
                </a:cubicBezTo>
                <a:cubicBezTo>
                  <a:pt x="5121818" y="1008210"/>
                  <a:pt x="5139503" y="925874"/>
                  <a:pt x="5174875" y="873450"/>
                </a:cubicBezTo>
                <a:cubicBezTo>
                  <a:pt x="5221656" y="802787"/>
                  <a:pt x="5288977" y="767456"/>
                  <a:pt x="5376835" y="767456"/>
                </a:cubicBezTo>
                <a:cubicBezTo>
                  <a:pt x="5415629" y="767456"/>
                  <a:pt x="5450716" y="775443"/>
                  <a:pt x="5482093" y="791417"/>
                </a:cubicBezTo>
                <a:cubicBezTo>
                  <a:pt x="5513471" y="807391"/>
                  <a:pt x="5540000" y="830212"/>
                  <a:pt x="5561679" y="859878"/>
                </a:cubicBezTo>
                <a:cubicBezTo>
                  <a:pt x="5574801" y="877564"/>
                  <a:pt x="5587352" y="905519"/>
                  <a:pt x="5599333" y="943743"/>
                </a:cubicBezTo>
                <a:lnTo>
                  <a:pt x="5941637" y="867580"/>
                </a:lnTo>
                <a:cubicBezTo>
                  <a:pt x="5897708" y="735222"/>
                  <a:pt x="5830531" y="637095"/>
                  <a:pt x="5740105" y="573198"/>
                </a:cubicBezTo>
                <a:cubicBezTo>
                  <a:pt x="5649680" y="509301"/>
                  <a:pt x="5525452" y="477352"/>
                  <a:pt x="5367421" y="477352"/>
                </a:cubicBezTo>
                <a:close/>
                <a:moveTo>
                  <a:pt x="6739765" y="477352"/>
                </a:moveTo>
                <a:cubicBezTo>
                  <a:pt x="6536094" y="477352"/>
                  <a:pt x="6377207" y="534403"/>
                  <a:pt x="6263106" y="648505"/>
                </a:cubicBezTo>
                <a:cubicBezTo>
                  <a:pt x="6149004" y="762606"/>
                  <a:pt x="6091954" y="922063"/>
                  <a:pt x="6091954" y="1126876"/>
                </a:cubicBezTo>
                <a:cubicBezTo>
                  <a:pt x="6091954" y="1273496"/>
                  <a:pt x="6120764" y="1395585"/>
                  <a:pt x="6178386" y="1493142"/>
                </a:cubicBezTo>
                <a:cubicBezTo>
                  <a:pt x="6236007" y="1590698"/>
                  <a:pt x="6311171" y="1662012"/>
                  <a:pt x="6403879" y="1707082"/>
                </a:cubicBezTo>
                <a:cubicBezTo>
                  <a:pt x="6496586" y="1752152"/>
                  <a:pt x="6613683" y="1774687"/>
                  <a:pt x="6755169" y="1774687"/>
                </a:cubicBezTo>
                <a:cubicBezTo>
                  <a:pt x="6894373" y="1774687"/>
                  <a:pt x="7010614" y="1748587"/>
                  <a:pt x="7103892" y="1696385"/>
                </a:cubicBezTo>
                <a:cubicBezTo>
                  <a:pt x="7197170" y="1644184"/>
                  <a:pt x="7268483" y="1571159"/>
                  <a:pt x="7317832" y="1477310"/>
                </a:cubicBezTo>
                <a:cubicBezTo>
                  <a:pt x="7367181" y="1383462"/>
                  <a:pt x="7391856" y="1263227"/>
                  <a:pt x="7391856" y="1116606"/>
                </a:cubicBezTo>
                <a:cubicBezTo>
                  <a:pt x="7391856" y="914647"/>
                  <a:pt x="7335376" y="757614"/>
                  <a:pt x="7222415" y="645510"/>
                </a:cubicBezTo>
                <a:cubicBezTo>
                  <a:pt x="7109454" y="533405"/>
                  <a:pt x="6948571" y="477352"/>
                  <a:pt x="6739765" y="477352"/>
                </a:cubicBezTo>
                <a:close/>
                <a:moveTo>
                  <a:pt x="7593778" y="498746"/>
                </a:moveTo>
                <a:lnTo>
                  <a:pt x="7593778" y="1753293"/>
                </a:lnTo>
                <a:lnTo>
                  <a:pt x="7911266" y="1753293"/>
                </a:lnTo>
                <a:lnTo>
                  <a:pt x="7911266" y="796552"/>
                </a:lnTo>
                <a:lnTo>
                  <a:pt x="8155438" y="1753293"/>
                </a:lnTo>
                <a:lnTo>
                  <a:pt x="8442814" y="1753293"/>
                </a:lnTo>
                <a:lnTo>
                  <a:pt x="8687442" y="796552"/>
                </a:lnTo>
                <a:lnTo>
                  <a:pt x="8687442" y="1753293"/>
                </a:lnTo>
                <a:lnTo>
                  <a:pt x="9004929" y="1753293"/>
                </a:lnTo>
                <a:lnTo>
                  <a:pt x="9004929" y="498746"/>
                </a:lnTo>
                <a:lnTo>
                  <a:pt x="8495416" y="498746"/>
                </a:lnTo>
                <a:lnTo>
                  <a:pt x="8300210" y="1262086"/>
                </a:lnTo>
                <a:lnTo>
                  <a:pt x="8103598" y="498746"/>
                </a:lnTo>
                <a:lnTo>
                  <a:pt x="7593778" y="498746"/>
                </a:lnTo>
                <a:close/>
                <a:moveTo>
                  <a:pt x="9254551" y="498746"/>
                </a:moveTo>
                <a:lnTo>
                  <a:pt x="9254551" y="1753293"/>
                </a:lnTo>
                <a:lnTo>
                  <a:pt x="10312273" y="1753293"/>
                </a:lnTo>
                <a:lnTo>
                  <a:pt x="10312273" y="1469180"/>
                </a:lnTo>
                <a:lnTo>
                  <a:pt x="9643067" y="1469180"/>
                </a:lnTo>
                <a:lnTo>
                  <a:pt x="9643067" y="1221865"/>
                </a:lnTo>
                <a:lnTo>
                  <a:pt x="10246379" y="1221865"/>
                </a:lnTo>
                <a:lnTo>
                  <a:pt x="10246379" y="965992"/>
                </a:lnTo>
                <a:lnTo>
                  <a:pt x="9643067" y="965992"/>
                </a:lnTo>
                <a:lnTo>
                  <a:pt x="9643067" y="766600"/>
                </a:lnTo>
                <a:lnTo>
                  <a:pt x="10293446" y="766600"/>
                </a:lnTo>
                <a:lnTo>
                  <a:pt x="10293446" y="498746"/>
                </a:lnTo>
                <a:lnTo>
                  <a:pt x="9254551" y="498746"/>
                </a:lnTo>
                <a:close/>
                <a:moveTo>
                  <a:pt x="487012" y="498746"/>
                </a:moveTo>
                <a:lnTo>
                  <a:pt x="766124" y="1753293"/>
                </a:lnTo>
                <a:lnTo>
                  <a:pt x="1146269" y="1753293"/>
                </a:lnTo>
                <a:lnTo>
                  <a:pt x="1365451" y="963425"/>
                </a:lnTo>
                <a:lnTo>
                  <a:pt x="1585489" y="1753293"/>
                </a:lnTo>
                <a:lnTo>
                  <a:pt x="1965635" y="1753293"/>
                </a:lnTo>
                <a:lnTo>
                  <a:pt x="2242179" y="498746"/>
                </a:lnTo>
                <a:lnTo>
                  <a:pt x="1875887" y="498746"/>
                </a:lnTo>
                <a:lnTo>
                  <a:pt x="1743177" y="1200137"/>
                </a:lnTo>
                <a:lnTo>
                  <a:pt x="1548678" y="498746"/>
                </a:lnTo>
                <a:lnTo>
                  <a:pt x="1181797" y="498746"/>
                </a:lnTo>
                <a:lnTo>
                  <a:pt x="987780" y="1201073"/>
                </a:lnTo>
                <a:lnTo>
                  <a:pt x="855217" y="498746"/>
                </a:lnTo>
                <a:lnTo>
                  <a:pt x="487012" y="498746"/>
                </a:lnTo>
                <a:close/>
                <a:moveTo>
                  <a:pt x="2367976" y="498746"/>
                </a:moveTo>
                <a:lnTo>
                  <a:pt x="2367976" y="1753293"/>
                </a:lnTo>
                <a:lnTo>
                  <a:pt x="3425698" y="1753293"/>
                </a:lnTo>
                <a:lnTo>
                  <a:pt x="3425698" y="1469180"/>
                </a:lnTo>
                <a:lnTo>
                  <a:pt x="2756492" y="1469180"/>
                </a:lnTo>
                <a:lnTo>
                  <a:pt x="2756492" y="1221865"/>
                </a:lnTo>
                <a:lnTo>
                  <a:pt x="3359804" y="1221865"/>
                </a:lnTo>
                <a:lnTo>
                  <a:pt x="3359804" y="965992"/>
                </a:lnTo>
                <a:lnTo>
                  <a:pt x="2756492" y="965992"/>
                </a:lnTo>
                <a:lnTo>
                  <a:pt x="2756492" y="766600"/>
                </a:lnTo>
                <a:lnTo>
                  <a:pt x="3406871" y="766600"/>
                </a:lnTo>
                <a:lnTo>
                  <a:pt x="3406871" y="498746"/>
                </a:lnTo>
                <a:lnTo>
                  <a:pt x="2367976" y="498746"/>
                </a:lnTo>
                <a:close/>
                <a:moveTo>
                  <a:pt x="3635657" y="498746"/>
                </a:moveTo>
                <a:lnTo>
                  <a:pt x="3635657" y="1753293"/>
                </a:lnTo>
                <a:lnTo>
                  <a:pt x="4628341" y="1753293"/>
                </a:lnTo>
                <a:lnTo>
                  <a:pt x="4628341" y="1444363"/>
                </a:lnTo>
                <a:lnTo>
                  <a:pt x="4023317" y="1444363"/>
                </a:lnTo>
                <a:lnTo>
                  <a:pt x="4023317" y="498746"/>
                </a:lnTo>
                <a:lnTo>
                  <a:pt x="3635657" y="49874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176238" y="2325618"/>
            <a:ext cx="524582" cy="713705"/>
          </a:xfrm>
          <a:custGeom>
            <a:avLst/>
            <a:gdLst/>
            <a:ahLst/>
            <a:cxnLst/>
            <a:rect l="l" t="t" r="r" b="b"/>
            <a:pathLst>
              <a:path w="524582" h="713705">
                <a:moveTo>
                  <a:pt x="259296" y="0"/>
                </a:moveTo>
                <a:cubicBezTo>
                  <a:pt x="340878" y="0"/>
                  <a:pt x="405488" y="27242"/>
                  <a:pt x="453126" y="81725"/>
                </a:cubicBezTo>
                <a:cubicBezTo>
                  <a:pt x="500763" y="136208"/>
                  <a:pt x="524582" y="222498"/>
                  <a:pt x="524582" y="340593"/>
                </a:cubicBezTo>
                <a:cubicBezTo>
                  <a:pt x="524582" y="480938"/>
                  <a:pt x="501761" y="578209"/>
                  <a:pt x="456121" y="632408"/>
                </a:cubicBezTo>
                <a:cubicBezTo>
                  <a:pt x="410480" y="686606"/>
                  <a:pt x="346012" y="713705"/>
                  <a:pt x="262719" y="713705"/>
                </a:cubicBezTo>
                <a:cubicBezTo>
                  <a:pt x="181706" y="713705"/>
                  <a:pt x="117667" y="686035"/>
                  <a:pt x="70600" y="630696"/>
                </a:cubicBezTo>
                <a:cubicBezTo>
                  <a:pt x="23533" y="575357"/>
                  <a:pt x="0" y="484361"/>
                  <a:pt x="0" y="357708"/>
                </a:cubicBezTo>
                <a:cubicBezTo>
                  <a:pt x="0" y="229914"/>
                  <a:pt x="23676" y="138348"/>
                  <a:pt x="71028" y="83009"/>
                </a:cubicBezTo>
                <a:cubicBezTo>
                  <a:pt x="118380" y="27669"/>
                  <a:pt x="181136" y="0"/>
                  <a:pt x="25929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480" y="-71868"/>
            <a:ext cx="6282520" cy="69298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 y="-71867"/>
            <a:ext cx="6030559" cy="6929868"/>
          </a:xfrm>
          <a:prstGeom prst="rect">
            <a:avLst/>
          </a:prstGeom>
        </p:spPr>
      </p:pic>
    </p:spTree>
    <p:extLst>
      <p:ext uri="{BB962C8B-B14F-4D97-AF65-F5344CB8AC3E}">
        <p14:creationId xmlns:p14="http://schemas.microsoft.com/office/powerpoint/2010/main" val="29337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2" fill="hold" nodeType="clickEffect">
                                  <p:stCondLst>
                                    <p:cond delay="0"/>
                                  </p:stCondLst>
                                  <p:childTnLst>
                                    <p:anim calcmode="lin" valueType="num">
                                      <p:cBhvr additive="base">
                                        <p:cTn id="6" dur="5000"/>
                                        <p:tgtEl>
                                          <p:spTgt spid="5"/>
                                        </p:tgtEl>
                                        <p:attrNameLst>
                                          <p:attrName>ppt_x</p:attrName>
                                        </p:attrNameLst>
                                      </p:cBhvr>
                                      <p:tavLst>
                                        <p:tav tm="0">
                                          <p:val>
                                            <p:strVal val="#ppt_x"/>
                                          </p:val>
                                        </p:tav>
                                        <p:tav tm="100000">
                                          <p:val>
                                            <p:strVal val="#ppt_x+#ppt_w*1.125000"/>
                                          </p:val>
                                        </p:tav>
                                      </p:tavLst>
                                    </p:anim>
                                    <p:animEffect transition="out" filter="wipe(right)">
                                      <p:cBhvr>
                                        <p:cTn id="7" dur="5000"/>
                                        <p:tgtEl>
                                          <p:spTgt spid="5"/>
                                        </p:tgtEl>
                                      </p:cBhvr>
                                    </p:animEffect>
                                    <p:set>
                                      <p:cBhvr>
                                        <p:cTn id="8" dur="1" fill="hold">
                                          <p:stCondLst>
                                            <p:cond delay="4999"/>
                                          </p:stCondLst>
                                        </p:cTn>
                                        <p:tgtEl>
                                          <p:spTgt spid="5"/>
                                        </p:tgtEl>
                                        <p:attrNameLst>
                                          <p:attrName>style.visibility</p:attrName>
                                        </p:attrNameLst>
                                      </p:cBhvr>
                                      <p:to>
                                        <p:strVal val="hidden"/>
                                      </p:to>
                                    </p:set>
                                  </p:childTnLst>
                                </p:cTn>
                              </p:par>
                              <p:par>
                                <p:cTn id="9" presetID="12" presetClass="exit" presetSubtype="8" fill="hold" nodeType="withEffect">
                                  <p:stCondLst>
                                    <p:cond delay="0"/>
                                  </p:stCondLst>
                                  <p:childTnLst>
                                    <p:anim calcmode="lin" valueType="num">
                                      <p:cBhvr additive="base">
                                        <p:cTn id="10" dur="5000"/>
                                        <p:tgtEl>
                                          <p:spTgt spid="4"/>
                                        </p:tgtEl>
                                        <p:attrNameLst>
                                          <p:attrName>ppt_x</p:attrName>
                                        </p:attrNameLst>
                                      </p:cBhvr>
                                      <p:tavLst>
                                        <p:tav tm="0">
                                          <p:val>
                                            <p:strVal val="#ppt_x"/>
                                          </p:val>
                                        </p:tav>
                                        <p:tav tm="100000">
                                          <p:val>
                                            <p:strVal val="#ppt_x-#ppt_w*1.125000"/>
                                          </p:val>
                                        </p:tav>
                                      </p:tavLst>
                                    </p:anim>
                                    <p:animEffect transition="out" filter="wipe(left)">
                                      <p:cBhvr>
                                        <p:cTn id="11" dur="5000"/>
                                        <p:tgtEl>
                                          <p:spTgt spid="4"/>
                                        </p:tgtEl>
                                      </p:cBhvr>
                                    </p:animEffect>
                                    <p:set>
                                      <p:cBhvr>
                                        <p:cTn id="12" dur="1" fill="hold">
                                          <p:stCondLst>
                                            <p:cond delay="4999"/>
                                          </p:stCondLst>
                                        </p:cTn>
                                        <p:tgtEl>
                                          <p:spTgt spid="4"/>
                                        </p:tgtEl>
                                        <p:attrNameLst>
                                          <p:attrName>style.visibility</p:attrName>
                                        </p:attrNameLst>
                                      </p:cBhvr>
                                      <p:to>
                                        <p:strVal val="hidden"/>
                                      </p:to>
                                    </p:set>
                                  </p:childTnLst>
                                </p:cTn>
                              </p:par>
                              <p:par>
                                <p:cTn id="13" presetID="21" presetClass="entr" presetSubtype="8" repeatCount="indefinite"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8)">
                                      <p:cBhvr>
                                        <p:cTn id="15" dur="3000"/>
                                        <p:tgtEl>
                                          <p:spTgt spid="9"/>
                                        </p:tgtEl>
                                      </p:cBhvr>
                                    </p:animEffect>
                                  </p:childTnLst>
                                </p:cTn>
                              </p:par>
                              <p:par>
                                <p:cTn id="16" presetID="21" presetClass="entr" presetSubtype="8" repeatCount="indefinite"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8)">
                                      <p:cBhvr>
                                        <p:cTn id="18" dur="3000"/>
                                        <p:tgtEl>
                                          <p:spTgt spid="10"/>
                                        </p:tgtEl>
                                      </p:cBhvr>
                                    </p:animEffect>
                                  </p:childTnLst>
                                </p:cTn>
                              </p:par>
                              <p:par>
                                <p:cTn id="19" presetID="21" presetClass="entr" presetSubtype="8" repeatCount="indefinite"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8)">
                                      <p:cBhvr>
                                        <p:cTn id="21" dur="3000"/>
                                        <p:tgtEl>
                                          <p:spTgt spid="11"/>
                                        </p:tgtEl>
                                      </p:cBhvr>
                                    </p:animEffect>
                                  </p:childTnLst>
                                </p:cTn>
                              </p:par>
                              <p:par>
                                <p:cTn id="22" presetID="21" presetClass="entr" presetSubtype="8" repeatCount="indefinite"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8)">
                                      <p:cBhvr>
                                        <p:cTn id="24" dur="3000"/>
                                        <p:tgtEl>
                                          <p:spTgt spid="7"/>
                                        </p:tgtEl>
                                      </p:cBhvr>
                                    </p:animEffect>
                                  </p:childTnLst>
                                </p:cTn>
                              </p:par>
                              <p:par>
                                <p:cTn id="25" presetID="21" presetClass="entr" presetSubtype="8" repeatCount="indefinite"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8)">
                                      <p:cBhvr>
                                        <p:cTn id="27" dur="3000"/>
                                        <p:tgtEl>
                                          <p:spTgt spid="8"/>
                                        </p:tgtEl>
                                      </p:cBhvr>
                                    </p:animEffect>
                                  </p:childTnLst>
                                </p:cTn>
                              </p:par>
                              <p:par>
                                <p:cTn id="28" presetID="21" presetClass="entr" presetSubtype="8" repeatCount="indefinite"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8)">
                                      <p:cBhvr>
                                        <p:cTn id="30" dur="3000"/>
                                        <p:tgtEl>
                                          <p:spTgt spid="12"/>
                                        </p:tgtEl>
                                      </p:cBhvr>
                                    </p:animEffect>
                                  </p:childTnLst>
                                </p:cTn>
                              </p:par>
                              <p:par>
                                <p:cTn id="31" presetID="21" presetClass="entr" presetSubtype="8" repeatCount="indefinite"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8)">
                                      <p:cBhvr>
                                        <p:cTn id="3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7527" y="554182"/>
            <a:ext cx="9601200" cy="632569"/>
          </a:xfrm>
          <a:prstGeom prst="rect">
            <a:avLst/>
          </a:prstGeom>
          <a:noFill/>
        </p:spPr>
        <p:txBody>
          <a:bodyPr wrap="square" rtlCol="0">
            <a:prstTxWarp prst="textPlain">
              <a:avLst/>
            </a:prstTxWarp>
            <a:spAutoFit/>
          </a:bodyPr>
          <a:lstStyle/>
          <a:p>
            <a:r>
              <a:rPr lang="en-US" b="1" dirty="0" smtClean="0">
                <a:sym typeface="Wingdings 2" panose="05020102010507070707" pitchFamily="18" charset="2"/>
              </a:rPr>
              <a:t></a:t>
            </a:r>
            <a:r>
              <a:rPr lang="en-US" b="1" dirty="0" smtClean="0">
                <a:solidFill>
                  <a:srgbClr val="0070C0"/>
                </a:solidFill>
                <a:latin typeface="Times New Roman" panose="02020603050405020304" pitchFamily="18" charset="0"/>
                <a:cs typeface="Times New Roman" panose="02020603050405020304" pitchFamily="18" charset="0"/>
              </a:rPr>
              <a:t>Answer the following questions.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97527" y="1391468"/>
            <a:ext cx="9601200" cy="632569"/>
          </a:xfrm>
          <a:prstGeom prst="rect">
            <a:avLst/>
          </a:prstGeom>
          <a:noFill/>
        </p:spPr>
        <p:txBody>
          <a:bodyPr wrap="square" rtlCol="0">
            <a:prstTxWarp prst="textPlain">
              <a:avLst/>
            </a:prstTxWarp>
            <a:spAutoFit/>
          </a:bodyPr>
          <a:lstStyle/>
          <a:p>
            <a:r>
              <a:rPr lang="en-US" b="1" dirty="0" smtClean="0">
                <a:sym typeface="Wingdings 2" panose="05020102010507070707" pitchFamily="18" charset="2"/>
              </a:rPr>
              <a:t>1</a:t>
            </a:r>
            <a:r>
              <a:rPr lang="en-US" b="1"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b="1" dirty="0" smtClean="0">
                <a:latin typeface="Times New Roman" panose="02020603050405020304" pitchFamily="18" charset="0"/>
                <a:cs typeface="Times New Roman" panose="02020603050405020304" pitchFamily="18" charset="0"/>
              </a:rPr>
              <a:t>Where and how they do the </a:t>
            </a:r>
            <a:r>
              <a:rPr lang="en-US" b="1" dirty="0" err="1" smtClean="0">
                <a:latin typeface="Times New Roman" panose="02020603050405020304" pitchFamily="18" charset="0"/>
                <a:cs typeface="Times New Roman" panose="02020603050405020304" pitchFamily="18" charset="0"/>
              </a:rPr>
              <a:t>Jhum</a:t>
            </a:r>
            <a:r>
              <a:rPr lang="en-US" b="1" dirty="0" smtClean="0">
                <a:latin typeface="Times New Roman" panose="02020603050405020304" pitchFamily="18" charset="0"/>
                <a:cs typeface="Times New Roman" panose="02020603050405020304" pitchFamily="18" charset="0"/>
              </a:rPr>
              <a:t> cultivation ?</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97527" y="2388999"/>
            <a:ext cx="7523018" cy="525744"/>
          </a:xfrm>
          <a:prstGeom prst="rect">
            <a:avLst/>
          </a:prstGeom>
          <a:noFill/>
        </p:spPr>
        <p:txBody>
          <a:bodyPr wrap="square" rtlCol="0">
            <a:prstTxWarp prst="textPlain">
              <a:avLst/>
            </a:prstTxWarp>
            <a:spAutoFit/>
          </a:bodyPr>
          <a:lstStyle/>
          <a:p>
            <a:r>
              <a:rPr lang="en-US" b="1" dirty="0" smtClean="0">
                <a:latin typeface="Times New Roman" panose="02020603050405020304" pitchFamily="18" charset="0"/>
                <a:cs typeface="Times New Roman" panose="02020603050405020304" pitchFamily="18" charset="0"/>
                <a:sym typeface="Wingdings 2" panose="05020102010507070707" pitchFamily="18" charset="2"/>
              </a:rPr>
              <a:t>2. </a:t>
            </a:r>
            <a:r>
              <a:rPr lang="en-US" b="1" dirty="0" smtClean="0">
                <a:latin typeface="Times New Roman" panose="02020603050405020304" pitchFamily="18" charset="0"/>
                <a:cs typeface="Times New Roman" panose="02020603050405020304" pitchFamily="18" charset="0"/>
              </a:rPr>
              <a:t>Which religions do they hold?</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97527" y="3191475"/>
            <a:ext cx="3283527" cy="492749"/>
          </a:xfrm>
          <a:prstGeom prst="rect">
            <a:avLst/>
          </a:prstGeom>
          <a:noFill/>
        </p:spPr>
        <p:txBody>
          <a:bodyPr wrap="square" rtlCol="0">
            <a:prstTxWarp prst="textPlain">
              <a:avLst/>
            </a:prstTxWarp>
            <a:spAutoFit/>
          </a:bodyPr>
          <a:lstStyle/>
          <a:p>
            <a:r>
              <a:rPr lang="en-US" b="1" dirty="0" smtClean="0">
                <a:sym typeface="Wingdings 2" panose="05020102010507070707" pitchFamily="18" charset="2"/>
              </a:rPr>
              <a:t></a:t>
            </a:r>
            <a:r>
              <a:rPr lang="en-US" b="1" dirty="0" smtClean="0">
                <a:solidFill>
                  <a:srgbClr val="0070C0"/>
                </a:solidFill>
                <a:latin typeface="Times New Roman" panose="02020603050405020304" pitchFamily="18" charset="0"/>
                <a:cs typeface="Times New Roman" panose="02020603050405020304" pitchFamily="18" charset="0"/>
              </a:rPr>
              <a:t>Answers.</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86691" y="3960956"/>
            <a:ext cx="10820400" cy="632569"/>
          </a:xfrm>
          <a:prstGeom prst="rect">
            <a:avLst/>
          </a:prstGeom>
          <a:noFill/>
        </p:spPr>
        <p:txBody>
          <a:bodyPr wrap="square" rtlCol="0">
            <a:prstTxWarp prst="textPlain">
              <a:avLst/>
            </a:prstTxWarp>
            <a:spAutoFit/>
          </a:bodyPr>
          <a:lstStyle/>
          <a:p>
            <a:r>
              <a:rPr lang="en-US" b="1" dirty="0" smtClean="0">
                <a:sym typeface="Wingdings 2" panose="05020102010507070707" pitchFamily="18" charset="2"/>
              </a:rPr>
              <a:t>1</a:t>
            </a:r>
            <a:r>
              <a:rPr lang="en-US" b="1"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b="1" dirty="0" smtClean="0">
                <a:latin typeface="Times New Roman" panose="02020603050405020304" pitchFamily="18" charset="0"/>
                <a:cs typeface="Times New Roman" panose="02020603050405020304" pitchFamily="18" charset="0"/>
              </a:rPr>
              <a:t>For </a:t>
            </a:r>
            <a:r>
              <a:rPr lang="en-US" b="1" dirty="0" err="1" smtClean="0">
                <a:latin typeface="Times New Roman" panose="02020603050405020304" pitchFamily="18" charset="0"/>
                <a:cs typeface="Times New Roman" panose="02020603050405020304" pitchFamily="18" charset="0"/>
              </a:rPr>
              <a:t>Jhum</a:t>
            </a:r>
            <a:r>
              <a:rPr lang="en-US" b="1" dirty="0" smtClean="0">
                <a:latin typeface="Times New Roman" panose="02020603050405020304" pitchFamily="18" charset="0"/>
                <a:cs typeface="Times New Roman" panose="02020603050405020304" pitchFamily="18" charset="0"/>
              </a:rPr>
              <a:t> cultivation </a:t>
            </a:r>
            <a:r>
              <a:rPr lang="en-US" b="1" dirty="0">
                <a:latin typeface="Times New Roman" panose="02020603050405020304" pitchFamily="18" charset="0"/>
                <a:cs typeface="Times New Roman" panose="02020603050405020304" pitchFamily="18" charset="0"/>
              </a:rPr>
              <a:t>they clear a piece of land in the forest, prepare it and sow seeds in it</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86691" y="4987636"/>
            <a:ext cx="10820400" cy="496595"/>
          </a:xfrm>
          <a:prstGeom prst="rect">
            <a:avLst/>
          </a:prstGeom>
          <a:noFill/>
        </p:spPr>
        <p:txBody>
          <a:bodyPr wrap="square" rtlCol="0">
            <a:prstTxWarp prst="textPlain">
              <a:avLst/>
            </a:prstTxWarp>
            <a:spAutoFit/>
          </a:bodyPr>
          <a:lstStyle/>
          <a:p>
            <a:r>
              <a:rPr lang="en-US" b="1" dirty="0" smtClean="0">
                <a:sym typeface="Wingdings 2" panose="05020102010507070707" pitchFamily="18" charset="2"/>
              </a:rPr>
              <a:t>2</a:t>
            </a:r>
            <a:r>
              <a:rPr lang="en-US" b="1"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b="1" dirty="0">
                <a:latin typeface="Times New Roman" panose="02020603050405020304" pitchFamily="18" charset="0"/>
                <a:cs typeface="Times New Roman" panose="02020603050405020304" pitchFamily="18" charset="0"/>
              </a:rPr>
              <a:t>By religion they are Hindus, Christians or Buddhists.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7927"/>
            <a:ext cx="11436927" cy="6054436"/>
          </a:xfrm>
          <a:prstGeom prst="rect">
            <a:avLst/>
          </a:prstGeom>
        </p:spPr>
      </p:pic>
      <p:sp>
        <p:nvSpPr>
          <p:cNvPr id="5" name="TextBox 4"/>
          <p:cNvSpPr txBox="1"/>
          <p:nvPr/>
        </p:nvSpPr>
        <p:spPr>
          <a:xfrm>
            <a:off x="477983" y="2388999"/>
            <a:ext cx="4682836" cy="1136072"/>
          </a:xfrm>
          <a:prstGeom prst="rect">
            <a:avLst/>
          </a:prstGeom>
          <a:noFill/>
        </p:spPr>
        <p:txBody>
          <a:bodyPr wrap="square" rtlCol="0">
            <a:prstTxWarp prst="textPlain">
              <a:avLst/>
            </a:prstTxWarp>
            <a:spAutoFit/>
          </a:bodyPr>
          <a:lstStyle/>
          <a:p>
            <a:r>
              <a:rPr lang="en-US" b="1" dirty="0" smtClean="0">
                <a:solidFill>
                  <a:schemeClr val="bg1"/>
                </a:solidFill>
              </a:rPr>
              <a:t>Pair Work</a:t>
            </a:r>
            <a:endParaRPr lang="en-US" b="1" dirty="0">
              <a:solidFill>
                <a:schemeClr val="bg1"/>
              </a:solidFill>
            </a:endParaRPr>
          </a:p>
        </p:txBody>
      </p:sp>
    </p:spTree>
    <p:extLst>
      <p:ext uri="{BB962C8B-B14F-4D97-AF65-F5344CB8AC3E}">
        <p14:creationId xmlns:p14="http://schemas.microsoft.com/office/powerpoint/2010/main" val="8611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0"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set>
                                      <p:cBhvr>
                                        <p:cTn id="13" dur="1" fill="hold">
                                          <p:stCondLst>
                                            <p:cond delay="499"/>
                                          </p:stCondLst>
                                        </p:cTn>
                                        <p:tgtEl>
                                          <p:spTgt spid="5"/>
                                        </p:tgtEl>
                                        <p:attrNameLst>
                                          <p:attrName>style.visibility</p:attrName>
                                        </p:attrNameLst>
                                      </p:cBhvr>
                                      <p:to>
                                        <p:strVal val="hidden"/>
                                      </p:to>
                                    </p:set>
                                  </p:childTnLst>
                                </p:cTn>
                              </p:par>
                              <p:par>
                                <p:cTn id="14" presetID="23" presetClass="exit" presetSubtype="32" fill="hold" nodeType="withEffect">
                                  <p:stCondLst>
                                    <p:cond delay="0"/>
                                  </p:stCondLst>
                                  <p:childTnLst>
                                    <p:anim calcmode="lin" valueType="num">
                                      <p:cBhvr>
                                        <p:cTn id="15" dur="500"/>
                                        <p:tgtEl>
                                          <p:spTgt spid="2"/>
                                        </p:tgtEl>
                                        <p:attrNameLst>
                                          <p:attrName>ppt_w</p:attrName>
                                        </p:attrNameLst>
                                      </p:cBhvr>
                                      <p:tavLst>
                                        <p:tav tm="0">
                                          <p:val>
                                            <p:strVal val="ppt_w"/>
                                          </p:val>
                                        </p:tav>
                                        <p:tav tm="100000">
                                          <p:val>
                                            <p:fltVal val="0"/>
                                          </p:val>
                                        </p:tav>
                                      </p:tavLst>
                                    </p:anim>
                                    <p:anim calcmode="lin" valueType="num">
                                      <p:cBhvr>
                                        <p:cTn id="16" dur="500"/>
                                        <p:tgtEl>
                                          <p:spTgt spid="2"/>
                                        </p:tgtEl>
                                        <p:attrNameLst>
                                          <p:attrName>ppt_h</p:attrName>
                                        </p:attrNameLst>
                                      </p:cBhvr>
                                      <p:tavLst>
                                        <p:tav tm="0">
                                          <p:val>
                                            <p:strVal val="ppt_h"/>
                                          </p:val>
                                        </p:tav>
                                        <p:tav tm="100000">
                                          <p:val>
                                            <p:fltVal val="0"/>
                                          </p:val>
                                        </p:tav>
                                      </p:tavLst>
                                    </p:anim>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6" y="363095"/>
            <a:ext cx="11277600" cy="6001643"/>
          </a:xfrm>
          <a:prstGeom prst="rect">
            <a:avLst/>
          </a:prstGeom>
        </p:spPr>
        <p:txBody>
          <a:bodyPr wrap="square">
            <a:spAutoFit/>
          </a:bodyPr>
          <a:lstStyle/>
          <a:p>
            <a:pPr algn="just"/>
            <a:r>
              <a:rPr lang="en-US" sz="3200" dirty="0">
                <a:solidFill>
                  <a:schemeClr val="bg1">
                    <a:lumMod val="85000"/>
                  </a:schemeClr>
                </a:solidFill>
                <a:latin typeface="Times New Roman" panose="02020603050405020304" pitchFamily="18" charset="0"/>
                <a:cs typeface="Times New Roman" panose="02020603050405020304" pitchFamily="18" charset="0"/>
              </a:rPr>
              <a:t>The ethnic people in Bangladesh hold a very important place in the culture of the country. The majority of these people live in the Chittagong Hill Tracts. The others live in the regions of Mymensingh, Rajshahi and Sylhet. They live in forest areas, in the hills and in rural areas. They </a:t>
            </a:r>
            <a:r>
              <a:rPr lang="en-US" sz="3200" dirty="0" smtClean="0">
                <a:solidFill>
                  <a:schemeClr val="bg1">
                    <a:lumMod val="85000"/>
                  </a:schemeClr>
                </a:solidFill>
                <a:latin typeface="Times New Roman" panose="02020603050405020304" pitchFamily="18" charset="0"/>
                <a:cs typeface="Times New Roman" panose="02020603050405020304" pitchFamily="18" charset="0"/>
              </a:rPr>
              <a:t>do </a:t>
            </a:r>
            <a:r>
              <a:rPr lang="en-US" sz="3200" dirty="0" err="1">
                <a:solidFill>
                  <a:schemeClr val="bg1">
                    <a:lumMod val="85000"/>
                  </a:schemeClr>
                </a:solidFill>
                <a:latin typeface="Times New Roman" panose="02020603050405020304" pitchFamily="18" charset="0"/>
                <a:cs typeface="Times New Roman" panose="02020603050405020304" pitchFamily="18" charset="0"/>
              </a:rPr>
              <a:t>Jhum</a:t>
            </a:r>
            <a:r>
              <a:rPr lang="en-US" sz="3200" dirty="0">
                <a:solidFill>
                  <a:schemeClr val="bg1">
                    <a:lumMod val="85000"/>
                  </a:schemeClr>
                </a:solidFill>
                <a:latin typeface="Times New Roman" panose="02020603050405020304" pitchFamily="18" charset="0"/>
                <a:cs typeface="Times New Roman" panose="02020603050405020304" pitchFamily="18" charset="0"/>
              </a:rPr>
              <a:t> cultivation. </a:t>
            </a:r>
            <a:r>
              <a:rPr lang="en-US" sz="3200" dirty="0" smtClean="0">
                <a:solidFill>
                  <a:schemeClr val="bg1">
                    <a:lumMod val="85000"/>
                  </a:schemeClr>
                </a:solidFill>
                <a:latin typeface="Times New Roman" panose="02020603050405020304" pitchFamily="18" charset="0"/>
                <a:cs typeface="Times New Roman" panose="02020603050405020304" pitchFamily="18" charset="0"/>
              </a:rPr>
              <a:t>For this they </a:t>
            </a:r>
            <a:r>
              <a:rPr lang="en-US" sz="3200" dirty="0">
                <a:solidFill>
                  <a:schemeClr val="bg1">
                    <a:lumMod val="85000"/>
                  </a:schemeClr>
                </a:solidFill>
                <a:latin typeface="Times New Roman" panose="02020603050405020304" pitchFamily="18" charset="0"/>
                <a:cs typeface="Times New Roman" panose="02020603050405020304" pitchFamily="18" charset="0"/>
              </a:rPr>
              <a:t>clear a piece of land in the forest, prepare it and sow seeds in it. They are mostly farmers. By religion they are Hindus, Christians or Buddhists. They speak their own mother tongues. Some of them are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Chakmas</a:t>
            </a:r>
            <a:r>
              <a:rPr lang="en-US" sz="3200" dirty="0">
                <a:solidFill>
                  <a:schemeClr val="bg1">
                    <a:lumMod val="85000"/>
                  </a:schemeClr>
                </a:solidFill>
                <a:latin typeface="Times New Roman" panose="02020603050405020304" pitchFamily="18" charset="0"/>
                <a:cs typeface="Times New Roman" panose="02020603050405020304" pitchFamily="18" charset="0"/>
              </a:rPr>
              <a:t>,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Marmans</a:t>
            </a:r>
            <a:r>
              <a:rPr lang="en-US" sz="3200" dirty="0">
                <a:solidFill>
                  <a:schemeClr val="bg1">
                    <a:lumMod val="85000"/>
                  </a:schemeClr>
                </a:solidFill>
                <a:latin typeface="Times New Roman" panose="02020603050405020304" pitchFamily="18" charset="0"/>
                <a:cs typeface="Times New Roman" panose="02020603050405020304" pitchFamily="18" charset="0"/>
              </a:rPr>
              <a:t>,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Tipperas</a:t>
            </a:r>
            <a:r>
              <a:rPr lang="en-US" sz="3200" dirty="0">
                <a:solidFill>
                  <a:schemeClr val="bg1">
                    <a:lumMod val="85000"/>
                  </a:schemeClr>
                </a:solidFill>
                <a:latin typeface="Times New Roman" panose="02020603050405020304" pitchFamily="18" charset="0"/>
                <a:cs typeface="Times New Roman" panose="02020603050405020304" pitchFamily="18" charset="0"/>
              </a:rPr>
              <a:t> and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Moorangs</a:t>
            </a:r>
            <a:r>
              <a:rPr lang="en-US" sz="3200" dirty="0">
                <a:solidFill>
                  <a:schemeClr val="bg1">
                    <a:lumMod val="85000"/>
                  </a:schemeClr>
                </a:solidFill>
                <a:latin typeface="Times New Roman" panose="02020603050405020304" pitchFamily="18" charset="0"/>
                <a:cs typeface="Times New Roman" panose="02020603050405020304" pitchFamily="18" charset="0"/>
              </a:rPr>
              <a:t> who live in the Hill Tracts.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Santals</a:t>
            </a:r>
            <a:r>
              <a:rPr lang="en-US" sz="3200" dirty="0">
                <a:solidFill>
                  <a:schemeClr val="bg1">
                    <a:lumMod val="85000"/>
                  </a:schemeClr>
                </a:solidFill>
                <a:latin typeface="Times New Roman" panose="02020603050405020304" pitchFamily="18" charset="0"/>
                <a:cs typeface="Times New Roman" panose="02020603050405020304" pitchFamily="18" charset="0"/>
              </a:rPr>
              <a:t> live in Rajshahi.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Khasias</a:t>
            </a:r>
            <a:r>
              <a:rPr lang="en-US" sz="3200" dirty="0">
                <a:solidFill>
                  <a:schemeClr val="bg1">
                    <a:lumMod val="85000"/>
                  </a:schemeClr>
                </a:solidFill>
                <a:latin typeface="Times New Roman" panose="02020603050405020304" pitchFamily="18" charset="0"/>
                <a:cs typeface="Times New Roman" panose="02020603050405020304" pitchFamily="18" charset="0"/>
              </a:rPr>
              <a:t> and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Monipuries</a:t>
            </a:r>
            <a:r>
              <a:rPr lang="en-US" sz="3200" dirty="0">
                <a:solidFill>
                  <a:schemeClr val="bg1">
                    <a:lumMod val="85000"/>
                  </a:schemeClr>
                </a:solidFill>
                <a:latin typeface="Times New Roman" panose="02020603050405020304" pitchFamily="18" charset="0"/>
                <a:cs typeface="Times New Roman" panose="02020603050405020304" pitchFamily="18" charset="0"/>
              </a:rPr>
              <a:t> live in Sylhet and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Hajangs</a:t>
            </a:r>
            <a:r>
              <a:rPr lang="en-US" sz="3200" dirty="0">
                <a:solidFill>
                  <a:schemeClr val="bg1">
                    <a:lumMod val="85000"/>
                  </a:schemeClr>
                </a:solidFill>
                <a:latin typeface="Times New Roman" panose="02020603050405020304" pitchFamily="18" charset="0"/>
                <a:cs typeface="Times New Roman" panose="02020603050405020304" pitchFamily="18" charset="0"/>
              </a:rPr>
              <a:t> and the </a:t>
            </a:r>
            <a:r>
              <a:rPr lang="en-US" sz="3200" dirty="0" err="1">
                <a:solidFill>
                  <a:schemeClr val="bg1">
                    <a:lumMod val="85000"/>
                  </a:schemeClr>
                </a:solidFill>
                <a:latin typeface="Times New Roman" panose="02020603050405020304" pitchFamily="18" charset="0"/>
                <a:cs typeface="Times New Roman" panose="02020603050405020304" pitchFamily="18" charset="0"/>
              </a:rPr>
              <a:t>Garos</a:t>
            </a:r>
            <a:r>
              <a:rPr lang="en-US" sz="3200" dirty="0">
                <a:solidFill>
                  <a:schemeClr val="bg1">
                    <a:lumMod val="85000"/>
                  </a:schemeClr>
                </a:solidFill>
                <a:latin typeface="Times New Roman" panose="02020603050405020304" pitchFamily="18" charset="0"/>
                <a:cs typeface="Times New Roman" panose="02020603050405020304" pitchFamily="18" charset="0"/>
              </a:rPr>
              <a:t> in Mymensingh. </a:t>
            </a:r>
          </a:p>
        </p:txBody>
      </p:sp>
      <p:sp>
        <p:nvSpPr>
          <p:cNvPr id="3" name="Rectangle 2"/>
          <p:cNvSpPr/>
          <p:nvPr/>
        </p:nvSpPr>
        <p:spPr>
          <a:xfrm>
            <a:off x="415636" y="363095"/>
            <a:ext cx="11277600" cy="600164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 ethnic people in Bangladesh hold a very important place in the culture of the country. The majority of these people live in the Chittagong Hill Tracts. The others live in the regions of Mymensingh, Rajshahi and Sylhet. They live in forest areas, in the hills and in rural areas. They </a:t>
            </a:r>
            <a:r>
              <a:rPr lang="en-US" sz="3200" dirty="0" smtClean="0">
                <a:latin typeface="Times New Roman" panose="02020603050405020304" pitchFamily="18" charset="0"/>
                <a:cs typeface="Times New Roman" panose="02020603050405020304" pitchFamily="18" charset="0"/>
              </a:rPr>
              <a:t>do </a:t>
            </a:r>
            <a:r>
              <a:rPr lang="en-US" sz="3200" dirty="0" err="1">
                <a:latin typeface="Times New Roman" panose="02020603050405020304" pitchFamily="18" charset="0"/>
                <a:cs typeface="Times New Roman" panose="02020603050405020304" pitchFamily="18" charset="0"/>
              </a:rPr>
              <a:t>Jhum</a:t>
            </a:r>
            <a:r>
              <a:rPr lang="en-US" sz="3200" dirty="0">
                <a:latin typeface="Times New Roman" panose="02020603050405020304" pitchFamily="18" charset="0"/>
                <a:cs typeface="Times New Roman" panose="02020603050405020304" pitchFamily="18" charset="0"/>
              </a:rPr>
              <a:t> cultivation. </a:t>
            </a:r>
            <a:r>
              <a:rPr lang="en-US" sz="3200" dirty="0" smtClean="0">
                <a:latin typeface="Times New Roman" panose="02020603050405020304" pitchFamily="18" charset="0"/>
                <a:cs typeface="Times New Roman" panose="02020603050405020304" pitchFamily="18" charset="0"/>
              </a:rPr>
              <a:t>For this they </a:t>
            </a:r>
            <a:r>
              <a:rPr lang="en-US" sz="3200" dirty="0">
                <a:latin typeface="Times New Roman" panose="02020603050405020304" pitchFamily="18" charset="0"/>
                <a:cs typeface="Times New Roman" panose="02020603050405020304" pitchFamily="18" charset="0"/>
              </a:rPr>
              <a:t>clear a piece of land in the forest, prepare it and sow seeds in it. They are mostly farmers. By religion they are Hindus, Christians or Buddhists. They speak their own mother tongues. Some of them are the </a:t>
            </a:r>
            <a:r>
              <a:rPr lang="en-US" sz="3200" dirty="0" err="1">
                <a:latin typeface="Times New Roman" panose="02020603050405020304" pitchFamily="18" charset="0"/>
                <a:cs typeface="Times New Roman" panose="02020603050405020304" pitchFamily="18" charset="0"/>
              </a:rPr>
              <a:t>Chakmas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Marmans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Tipperas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Moorangs</a:t>
            </a:r>
            <a:r>
              <a:rPr lang="en-US" sz="3200" dirty="0">
                <a:latin typeface="Times New Roman" panose="02020603050405020304" pitchFamily="18" charset="0"/>
                <a:cs typeface="Times New Roman" panose="02020603050405020304" pitchFamily="18" charset="0"/>
              </a:rPr>
              <a:t> who live in the Hill Tracts. The </a:t>
            </a:r>
            <a:r>
              <a:rPr lang="en-US" sz="3200" dirty="0" err="1">
                <a:latin typeface="Times New Roman" panose="02020603050405020304" pitchFamily="18" charset="0"/>
                <a:cs typeface="Times New Roman" panose="02020603050405020304" pitchFamily="18" charset="0"/>
              </a:rPr>
              <a:t>Santals</a:t>
            </a:r>
            <a:r>
              <a:rPr lang="en-US" sz="3200" dirty="0">
                <a:latin typeface="Times New Roman" panose="02020603050405020304" pitchFamily="18" charset="0"/>
                <a:cs typeface="Times New Roman" panose="02020603050405020304" pitchFamily="18" charset="0"/>
              </a:rPr>
              <a:t> live in Rajshahi. The </a:t>
            </a:r>
            <a:r>
              <a:rPr lang="en-US" sz="3200" dirty="0" err="1">
                <a:latin typeface="Times New Roman" panose="02020603050405020304" pitchFamily="18" charset="0"/>
                <a:cs typeface="Times New Roman" panose="02020603050405020304" pitchFamily="18" charset="0"/>
              </a:rPr>
              <a:t>Khasias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Monipuries</a:t>
            </a:r>
            <a:r>
              <a:rPr lang="en-US" sz="3200" dirty="0">
                <a:latin typeface="Times New Roman" panose="02020603050405020304" pitchFamily="18" charset="0"/>
                <a:cs typeface="Times New Roman" panose="02020603050405020304" pitchFamily="18" charset="0"/>
              </a:rPr>
              <a:t> live in Sylhet and the </a:t>
            </a:r>
            <a:r>
              <a:rPr lang="en-US" sz="3200" dirty="0" err="1">
                <a:latin typeface="Times New Roman" panose="02020603050405020304" pitchFamily="18" charset="0"/>
                <a:cs typeface="Times New Roman" panose="02020603050405020304" pitchFamily="18" charset="0"/>
              </a:rPr>
              <a:t>Hajangs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Garos</a:t>
            </a:r>
            <a:r>
              <a:rPr lang="en-US" sz="3200" dirty="0">
                <a:latin typeface="Times New Roman" panose="02020603050405020304" pitchFamily="18" charset="0"/>
                <a:cs typeface="Times New Roman" panose="02020603050405020304" pitchFamily="18" charset="0"/>
              </a:rPr>
              <a:t> in Mymensingh.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506415"/>
            <a:ext cx="11328689" cy="5888025"/>
          </a:xfrm>
          <a:prstGeom prst="rect">
            <a:avLst/>
          </a:prstGeom>
        </p:spPr>
      </p:pic>
      <p:sp>
        <p:nvSpPr>
          <p:cNvPr id="2" name="TextBox 1"/>
          <p:cNvSpPr txBox="1"/>
          <p:nvPr/>
        </p:nvSpPr>
        <p:spPr>
          <a:xfrm>
            <a:off x="5874327" y="5015345"/>
            <a:ext cx="5818909" cy="1349393"/>
          </a:xfrm>
          <a:prstGeom prst="rect">
            <a:avLst/>
          </a:prstGeom>
          <a:noFill/>
        </p:spPr>
        <p:txBody>
          <a:bodyPr wrap="square" rtlCol="0">
            <a:prstTxWarp prst="textPlain">
              <a:avLst/>
            </a:prstTxWarp>
            <a:spAutoFit/>
          </a:bodyPr>
          <a:lstStyle/>
          <a:p>
            <a:r>
              <a:rPr lang="en-US" sz="6000" b="1" dirty="0" smtClean="0">
                <a:solidFill>
                  <a:schemeClr val="bg1"/>
                </a:solidFill>
                <a:latin typeface="Times New Roman" panose="02020603050405020304" pitchFamily="18" charset="0"/>
                <a:cs typeface="Times New Roman" panose="02020603050405020304" pitchFamily="18" charset="0"/>
              </a:rPr>
              <a:t>Silent Reading</a:t>
            </a:r>
            <a:endParaRPr 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648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set>
                                      <p:cBhvr>
                                        <p:cTn id="8" dur="1" fill="hold">
                                          <p:stCondLst>
                                            <p:cond delay="499"/>
                                          </p:stCondLst>
                                        </p:cTn>
                                        <p:tgtEl>
                                          <p:spTgt spid="2"/>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7"/>
                                        </p:tgtEl>
                                        <p:attrNameLst>
                                          <p:attrName>ppt_w</p:attrName>
                                        </p:attrNameLst>
                                      </p:cBhvr>
                                      <p:tavLst>
                                        <p:tav tm="0">
                                          <p:val>
                                            <p:strVal val="ppt_w"/>
                                          </p:val>
                                        </p:tav>
                                        <p:tav tm="100000">
                                          <p:val>
                                            <p:fltVal val="0"/>
                                          </p:val>
                                        </p:tav>
                                      </p:tavLst>
                                    </p:anim>
                                    <p:anim calcmode="lin" valueType="num">
                                      <p:cBhvr>
                                        <p:cTn id="11" dur="500"/>
                                        <p:tgtEl>
                                          <p:spTgt spid="7"/>
                                        </p:tgtEl>
                                        <p:attrNameLst>
                                          <p:attrName>ppt_h</p:attrName>
                                        </p:attrNameLst>
                                      </p:cBhvr>
                                      <p:tavLst>
                                        <p:tav tm="0">
                                          <p:val>
                                            <p:strVal val="ppt_h"/>
                                          </p:val>
                                        </p:tav>
                                        <p:tav tm="100000">
                                          <p:val>
                                            <p:fltVal val="0"/>
                                          </p:val>
                                        </p:tav>
                                      </p:tavLst>
                                    </p:anim>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0983" y="4779973"/>
            <a:ext cx="11287623"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They </a:t>
            </a:r>
            <a:r>
              <a:rPr lang="en-US" sz="2400" b="1" dirty="0" err="1">
                <a:latin typeface="Times New Roman" panose="02020603050405020304" pitchFamily="18" charset="0"/>
                <a:cs typeface="Times New Roman" panose="02020603050405020304" pitchFamily="18" charset="0"/>
              </a:rPr>
              <a:t>practise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jhum</a:t>
            </a:r>
            <a:r>
              <a:rPr lang="en-US" sz="2400" b="1" dirty="0">
                <a:latin typeface="Times New Roman" panose="02020603050405020304" pitchFamily="18" charset="0"/>
                <a:cs typeface="Times New Roman" panose="02020603050405020304" pitchFamily="18" charset="0"/>
              </a:rPr>
              <a:t> cultivation. </a:t>
            </a:r>
          </a:p>
        </p:txBody>
      </p:sp>
      <p:sp>
        <p:nvSpPr>
          <p:cNvPr id="6" name="Rectangle 5"/>
          <p:cNvSpPr/>
          <p:nvPr/>
        </p:nvSpPr>
        <p:spPr>
          <a:xfrm>
            <a:off x="564205" y="487119"/>
            <a:ext cx="11000508" cy="413312"/>
          </a:xfrm>
          <a:prstGeom prst="rect">
            <a:avLst/>
          </a:prstGeom>
        </p:spPr>
        <p:txBody>
          <a:bodyPr wrap="square">
            <a:prstTxWarp prst="textPlain">
              <a:avLst/>
            </a:prstTxWarp>
            <a:spAutoFit/>
          </a:bodyPr>
          <a:lstStyle/>
          <a:p>
            <a:r>
              <a:rPr lang="en-US" b="1" dirty="0" smtClean="0">
                <a:latin typeface="Times New Roman" panose="02020603050405020304" pitchFamily="18" charset="0"/>
                <a:ea typeface="SimSun" panose="02010600030101010101" pitchFamily="2" charset="-122"/>
                <a:sym typeface="Wingdings 2" panose="05020102010507070707" pitchFamily="18" charset="2"/>
              </a:rPr>
              <a:t> </a:t>
            </a:r>
            <a:r>
              <a:rPr lang="en-US" b="1" dirty="0" smtClean="0">
                <a:latin typeface="Times New Roman" panose="02020603050405020304" pitchFamily="18" charset="0"/>
                <a:ea typeface="SimSun" panose="02010600030101010101" pitchFamily="2" charset="-122"/>
              </a:rPr>
              <a:t>Write </a:t>
            </a:r>
            <a:r>
              <a:rPr lang="en-US" b="1" dirty="0">
                <a:latin typeface="Times New Roman" panose="02020603050405020304" pitchFamily="18" charset="0"/>
                <a:ea typeface="SimSun" panose="02010600030101010101" pitchFamily="2" charset="-122"/>
              </a:rPr>
              <a:t>whether the following statements are true or false. If false give the correct </a:t>
            </a:r>
            <a:r>
              <a:rPr lang="en-US" b="1" dirty="0" smtClean="0">
                <a:latin typeface="Times New Roman" panose="02020603050405020304" pitchFamily="18" charset="0"/>
                <a:ea typeface="SimSun" panose="02010600030101010101" pitchFamily="2" charset="-122"/>
              </a:rPr>
              <a:t>answer:</a:t>
            </a:r>
            <a:endParaRPr lang="en-US" dirty="0"/>
          </a:p>
        </p:txBody>
      </p:sp>
      <p:sp>
        <p:nvSpPr>
          <p:cNvPr id="7" name="Rectangle 6"/>
          <p:cNvSpPr/>
          <p:nvPr/>
        </p:nvSpPr>
        <p:spPr>
          <a:xfrm>
            <a:off x="404877" y="995556"/>
            <a:ext cx="11319164"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All the ethnic </a:t>
            </a:r>
            <a:r>
              <a:rPr lang="en-US" sz="2400" b="1" dirty="0" smtClean="0">
                <a:latin typeface="Times New Roman" panose="02020603050405020304" pitchFamily="18" charset="0"/>
                <a:cs typeface="Times New Roman" panose="02020603050405020304" pitchFamily="18" charset="0"/>
              </a:rPr>
              <a:t>people </a:t>
            </a:r>
            <a:r>
              <a:rPr lang="en-US" sz="2400" b="1" dirty="0">
                <a:latin typeface="Times New Roman" panose="02020603050405020304" pitchFamily="18" charset="0"/>
                <a:cs typeface="Times New Roman" panose="02020603050405020304" pitchFamily="18" charset="0"/>
              </a:rPr>
              <a:t>of our country live in the Chittagong </a:t>
            </a:r>
            <a:r>
              <a:rPr lang="en-US" sz="2400" b="1" dirty="0" err="1">
                <a:latin typeface="Times New Roman" panose="02020603050405020304" pitchFamily="18" charset="0"/>
                <a:cs typeface="Times New Roman" panose="02020603050405020304" pitchFamily="18" charset="0"/>
              </a:rPr>
              <a:t>HillTracts</a:t>
            </a:r>
            <a:r>
              <a:rPr lang="en-US" sz="2400" b="1" dirty="0">
                <a:latin typeface="Times New Roman" panose="02020603050405020304" pitchFamily="18" charset="0"/>
                <a:cs typeface="Times New Roman" panose="02020603050405020304" pitchFamily="18" charset="0"/>
              </a:rPr>
              <a:t>. </a:t>
            </a:r>
          </a:p>
        </p:txBody>
      </p:sp>
      <p:sp>
        <p:nvSpPr>
          <p:cNvPr id="8" name="Rectangle 7"/>
          <p:cNvSpPr/>
          <p:nvPr/>
        </p:nvSpPr>
        <p:spPr>
          <a:xfrm>
            <a:off x="404876" y="1955804"/>
            <a:ext cx="4007059"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Most of them are farmers. </a:t>
            </a:r>
          </a:p>
        </p:txBody>
      </p:sp>
      <p:sp>
        <p:nvSpPr>
          <p:cNvPr id="9" name="Rectangle 8"/>
          <p:cNvSpPr/>
          <p:nvPr/>
        </p:nvSpPr>
        <p:spPr>
          <a:xfrm>
            <a:off x="404877" y="2930922"/>
            <a:ext cx="11159836"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3. By religion all of them are Buddhists.</a:t>
            </a:r>
            <a:endParaRPr lang="en-US" sz="2400" dirty="0"/>
          </a:p>
        </p:txBody>
      </p:sp>
      <p:sp>
        <p:nvSpPr>
          <p:cNvPr id="11" name="Rectangle 10"/>
          <p:cNvSpPr/>
          <p:nvPr/>
        </p:nvSpPr>
        <p:spPr>
          <a:xfrm>
            <a:off x="404876" y="3810649"/>
            <a:ext cx="11287623"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Moorangs</a:t>
            </a:r>
            <a:r>
              <a:rPr lang="en-US" sz="2400" b="1" dirty="0">
                <a:latin typeface="Times New Roman" panose="02020603050405020304" pitchFamily="18" charset="0"/>
                <a:cs typeface="Times New Roman" panose="02020603050405020304" pitchFamily="18" charset="0"/>
              </a:rPr>
              <a:t> are an ethnic minority group. </a:t>
            </a:r>
            <a:endParaRPr lang="en-US" sz="2400" dirty="0"/>
          </a:p>
        </p:txBody>
      </p:sp>
      <p:sp>
        <p:nvSpPr>
          <p:cNvPr id="12" name="TextBox 11"/>
          <p:cNvSpPr txBox="1"/>
          <p:nvPr/>
        </p:nvSpPr>
        <p:spPr>
          <a:xfrm>
            <a:off x="445955" y="1494555"/>
            <a:ext cx="1156855" cy="461665"/>
          </a:xfrm>
          <a:prstGeom prst="rect">
            <a:avLst/>
          </a:prstGeom>
          <a:solidFill>
            <a:srgbClr val="002060"/>
          </a:solid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Ans</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76526" y="2498737"/>
            <a:ext cx="1156855" cy="461665"/>
          </a:xfrm>
          <a:prstGeom prst="rect">
            <a:avLst/>
          </a:prstGeom>
          <a:solidFill>
            <a:srgbClr val="002060"/>
          </a:solid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Ans</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76527" y="3407944"/>
            <a:ext cx="1156855" cy="461665"/>
          </a:xfrm>
          <a:prstGeom prst="rect">
            <a:avLst/>
          </a:prstGeom>
          <a:solidFill>
            <a:srgbClr val="002060"/>
          </a:solid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Ans</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76527" y="4339987"/>
            <a:ext cx="1156855" cy="461665"/>
          </a:xfrm>
          <a:prstGeom prst="rect">
            <a:avLst/>
          </a:prstGeom>
          <a:solidFill>
            <a:srgbClr val="002060"/>
          </a:solid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Ans</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45956" y="5278972"/>
            <a:ext cx="1156855" cy="461665"/>
          </a:xfrm>
          <a:prstGeom prst="rect">
            <a:avLst/>
          </a:prstGeom>
          <a:solidFill>
            <a:srgbClr val="002060"/>
          </a:solidFill>
        </p:spPr>
        <p:txBody>
          <a:bodyPr wrap="square" rtlCol="0">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Ans</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585792" y="1510351"/>
            <a:ext cx="10606208" cy="430887"/>
          </a:xfrm>
          <a:prstGeom prst="rect">
            <a:avLst/>
          </a:prstGeom>
        </p:spPr>
        <p:txBody>
          <a:bodyPr wrap="square">
            <a:spAutoFit/>
          </a:bodyPr>
          <a:lstStyle/>
          <a:p>
            <a:r>
              <a:rPr lang="en-US" sz="2200" b="1" dirty="0" smtClean="0">
                <a:latin typeface="Times New Roman" panose="02020603050405020304" pitchFamily="18" charset="0"/>
                <a:cs typeface="Times New Roman" panose="02020603050405020304" pitchFamily="18" charset="0"/>
              </a:rPr>
              <a:t>False: Majority of the </a:t>
            </a:r>
            <a:r>
              <a:rPr lang="en-US" sz="2200" b="1" dirty="0">
                <a:latin typeface="Times New Roman" panose="02020603050405020304" pitchFamily="18" charset="0"/>
                <a:cs typeface="Times New Roman" panose="02020603050405020304" pitchFamily="18" charset="0"/>
              </a:rPr>
              <a:t>ethnic </a:t>
            </a:r>
            <a:r>
              <a:rPr lang="en-US" sz="2200" b="1" dirty="0" smtClean="0">
                <a:latin typeface="Times New Roman" panose="02020603050405020304" pitchFamily="18" charset="0"/>
                <a:cs typeface="Times New Roman" panose="02020603050405020304" pitchFamily="18" charset="0"/>
              </a:rPr>
              <a:t>people </a:t>
            </a:r>
            <a:r>
              <a:rPr lang="en-US" sz="2200" b="1" dirty="0">
                <a:latin typeface="Times New Roman" panose="02020603050405020304" pitchFamily="18" charset="0"/>
                <a:cs typeface="Times New Roman" panose="02020603050405020304" pitchFamily="18" charset="0"/>
              </a:rPr>
              <a:t>of our country live in the Chittagong </a:t>
            </a:r>
            <a:r>
              <a:rPr lang="en-US" sz="2200" b="1" dirty="0" err="1">
                <a:latin typeface="Times New Roman" panose="02020603050405020304" pitchFamily="18" charset="0"/>
                <a:cs typeface="Times New Roman" panose="02020603050405020304" pitchFamily="18" charset="0"/>
              </a:rPr>
              <a:t>HillTracts</a:t>
            </a:r>
            <a:r>
              <a:rPr lang="en-US" sz="2200" b="1" dirty="0">
                <a:latin typeface="Times New Roman" panose="02020603050405020304" pitchFamily="18" charset="0"/>
                <a:cs typeface="Times New Roman" panose="02020603050405020304" pitchFamily="18" charset="0"/>
              </a:rPr>
              <a:t>. </a:t>
            </a:r>
          </a:p>
        </p:txBody>
      </p:sp>
      <p:sp>
        <p:nvSpPr>
          <p:cNvPr id="19" name="Rectangle 18"/>
          <p:cNvSpPr/>
          <p:nvPr/>
        </p:nvSpPr>
        <p:spPr>
          <a:xfrm>
            <a:off x="1633381" y="2508821"/>
            <a:ext cx="964944"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True. </a:t>
            </a:r>
            <a:endParaRPr lang="en-US" sz="24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1602811" y="3488465"/>
            <a:ext cx="10130768"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False: </a:t>
            </a:r>
            <a:r>
              <a:rPr lang="en-US" sz="2400" b="1" dirty="0">
                <a:latin typeface="Times New Roman" panose="02020603050405020304" pitchFamily="18" charset="0"/>
                <a:cs typeface="Times New Roman" panose="02020603050405020304" pitchFamily="18" charset="0"/>
              </a:rPr>
              <a:t>By religion all of them are </a:t>
            </a:r>
            <a:r>
              <a:rPr lang="en-US" sz="2400" b="1" dirty="0" smtClean="0">
                <a:latin typeface="Times New Roman" panose="02020603050405020304" pitchFamily="18" charset="0"/>
                <a:cs typeface="Times New Roman" panose="02020603050405020304" pitchFamily="18" charset="0"/>
              </a:rPr>
              <a:t>Hindus, </a:t>
            </a:r>
            <a:r>
              <a:rPr lang="en-US" sz="2400" b="1" dirty="0" err="1" smtClean="0">
                <a:latin typeface="Times New Roman" panose="02020603050405020304" pitchFamily="18" charset="0"/>
                <a:cs typeface="Times New Roman" panose="02020603050405020304" pitchFamily="18" charset="0"/>
              </a:rPr>
              <a:t>Christains</a:t>
            </a:r>
            <a:r>
              <a:rPr lang="en-US" sz="2400" b="1" dirty="0" smtClean="0">
                <a:latin typeface="Times New Roman" panose="02020603050405020304" pitchFamily="18" charset="0"/>
                <a:cs typeface="Times New Roman" panose="02020603050405020304" pitchFamily="18" charset="0"/>
              </a:rPr>
              <a:t> or Buddhists.</a:t>
            </a:r>
            <a:endParaRPr lang="en-US" sz="2400" dirty="0"/>
          </a:p>
        </p:txBody>
      </p:sp>
      <p:sp>
        <p:nvSpPr>
          <p:cNvPr id="21" name="Rectangle 20"/>
          <p:cNvSpPr/>
          <p:nvPr/>
        </p:nvSpPr>
        <p:spPr>
          <a:xfrm>
            <a:off x="1633382" y="4391356"/>
            <a:ext cx="964944"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True. </a:t>
            </a:r>
            <a:endParaRPr lang="en-US" sz="24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677218" y="5293007"/>
            <a:ext cx="964944"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True. </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55" y="487118"/>
            <a:ext cx="11278086" cy="5927969"/>
          </a:xfrm>
          <a:prstGeom prst="rect">
            <a:avLst/>
          </a:prstGeom>
        </p:spPr>
      </p:pic>
      <p:sp>
        <p:nvSpPr>
          <p:cNvPr id="24" name="TextBox 23"/>
          <p:cNvSpPr txBox="1"/>
          <p:nvPr/>
        </p:nvSpPr>
        <p:spPr>
          <a:xfrm>
            <a:off x="1197637" y="4402502"/>
            <a:ext cx="2801376" cy="857803"/>
          </a:xfrm>
          <a:prstGeom prst="rect">
            <a:avLst/>
          </a:prstGeom>
          <a:noFill/>
        </p:spPr>
        <p:txBody>
          <a:bodyPr wrap="square" rtlCol="0">
            <a:prstTxWarp prst="textPlain">
              <a:avLst/>
            </a:prstTxWarp>
            <a:spAutoFit/>
          </a:bodyPr>
          <a:lstStyle/>
          <a:p>
            <a:r>
              <a:rPr lang="en-US" b="1" dirty="0" smtClean="0">
                <a:solidFill>
                  <a:schemeClr val="bg1"/>
                </a:solidFill>
                <a:latin typeface="Times New Roman" panose="02020603050405020304" pitchFamily="18" charset="0"/>
                <a:cs typeface="Times New Roman" panose="02020603050405020304" pitchFamily="18" charset="0"/>
              </a:rPr>
              <a:t>Group  Work</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0546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fltVal val="0"/>
                                          </p:val>
                                        </p:tav>
                                      </p:tavLst>
                                    </p:anim>
                                    <p:set>
                                      <p:cBhvr>
                                        <p:cTn id="8" dur="1" fill="hold">
                                          <p:stCondLst>
                                            <p:cond delay="499"/>
                                          </p:stCondLst>
                                        </p:cTn>
                                        <p:tgtEl>
                                          <p:spTgt spid="24"/>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nextCondLst>
                <p:cond evt="onClick" delay="0">
                  <p:tgtEl>
                    <p:spTgt spid="15"/>
                  </p:tgtEl>
                </p:cond>
              </p:nextCondLst>
            </p:seq>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childTnLst>
              </p:cTn>
              <p:nextCondLst>
                <p:cond evt="onClick" delay="0">
                  <p:tgtEl>
                    <p:spTgt spid="16"/>
                  </p:tgtEl>
                </p:cond>
              </p:nextCondLst>
            </p:seq>
          </p:childTnLst>
        </p:cTn>
      </p:par>
    </p:tnLst>
    <p:bldLst>
      <p:bldP spid="5" grpId="0"/>
      <p:bldP spid="7" grpId="0"/>
      <p:bldP spid="8" grpId="0"/>
      <p:bldP spid="9" grpId="0"/>
      <p:bldP spid="11" grpId="0"/>
      <p:bldP spid="12" grpId="0" animBg="1"/>
      <p:bldP spid="13" grpId="0" animBg="1"/>
      <p:bldP spid="14" grpId="0" animBg="1"/>
      <p:bldP spid="15" grpId="0" animBg="1"/>
      <p:bldP spid="16" grpId="0" animBg="1"/>
      <p:bldP spid="18" grpId="0"/>
      <p:bldP spid="19" grpId="0"/>
      <p:bldP spid="20" grpId="0"/>
      <p:bldP spid="21"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76389" y="455137"/>
            <a:ext cx="6426705" cy="102680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8000" b="1" dirty="0" smtClean="0">
                <a:solidFill>
                  <a:schemeClr val="bg1"/>
                </a:solidFill>
              </a:rPr>
              <a:t>Evaluation </a:t>
            </a:r>
            <a:endParaRPr lang="en-US" sz="8000" b="1" dirty="0">
              <a:solidFill>
                <a:schemeClr val="bg1"/>
              </a:solidFill>
            </a:endParaRPr>
          </a:p>
        </p:txBody>
      </p:sp>
      <p:sp>
        <p:nvSpPr>
          <p:cNvPr id="5" name="TextBox 4"/>
          <p:cNvSpPr txBox="1"/>
          <p:nvPr/>
        </p:nvSpPr>
        <p:spPr>
          <a:xfrm>
            <a:off x="524435" y="1617943"/>
            <a:ext cx="11404328" cy="707886"/>
          </a:xfrm>
          <a:prstGeom prst="rect">
            <a:avLst/>
          </a:prstGeom>
          <a:noFill/>
        </p:spPr>
        <p:txBody>
          <a:bodyPr wrap="square" rtlCol="0">
            <a:spAutoFit/>
          </a:bodyPr>
          <a:lstStyle/>
          <a:p>
            <a:r>
              <a:rPr lang="en-US" sz="4000" b="1" dirty="0">
                <a:solidFill>
                  <a:schemeClr val="accent6">
                    <a:lumMod val="50000"/>
                  </a:schemeClr>
                </a:solidFill>
              </a:rPr>
              <a:t>Choose the best answer from the alternatives.</a:t>
            </a:r>
          </a:p>
        </p:txBody>
      </p:sp>
      <p:sp>
        <p:nvSpPr>
          <p:cNvPr id="6" name="TextBox 5"/>
          <p:cNvSpPr txBox="1"/>
          <p:nvPr/>
        </p:nvSpPr>
        <p:spPr>
          <a:xfrm>
            <a:off x="681604" y="2272612"/>
            <a:ext cx="11120826" cy="584775"/>
          </a:xfrm>
          <a:prstGeom prst="rect">
            <a:avLst/>
          </a:prstGeom>
          <a:noFill/>
        </p:spPr>
        <p:txBody>
          <a:bodyPr wrap="square" rtlCol="0">
            <a:spAutoFit/>
          </a:bodyPr>
          <a:lstStyle/>
          <a:p>
            <a:r>
              <a:rPr lang="en-US" sz="3200" b="1" dirty="0"/>
              <a:t>1.  </a:t>
            </a:r>
            <a:r>
              <a:rPr lang="en-US" sz="3200" b="1" dirty="0" smtClean="0"/>
              <a:t>The </a:t>
            </a:r>
            <a:r>
              <a:rPr lang="en-US" sz="3200" b="1" dirty="0" err="1" smtClean="0"/>
              <a:t>eithnic</a:t>
            </a:r>
            <a:r>
              <a:rPr lang="en-US" sz="3200" b="1" dirty="0" smtClean="0"/>
              <a:t> people use -------- language.</a:t>
            </a:r>
            <a:endParaRPr lang="en-US" sz="3200" b="1" dirty="0"/>
          </a:p>
        </p:txBody>
      </p:sp>
      <p:sp>
        <p:nvSpPr>
          <p:cNvPr id="7" name="TextBox 6"/>
          <p:cNvSpPr txBox="1"/>
          <p:nvPr/>
        </p:nvSpPr>
        <p:spPr>
          <a:xfrm>
            <a:off x="713369" y="2761974"/>
            <a:ext cx="2610678" cy="584775"/>
          </a:xfrm>
          <a:prstGeom prst="rect">
            <a:avLst/>
          </a:prstGeom>
          <a:noFill/>
        </p:spPr>
        <p:txBody>
          <a:bodyPr wrap="square" rtlCol="0">
            <a:spAutoFit/>
          </a:bodyPr>
          <a:lstStyle/>
          <a:p>
            <a:r>
              <a:rPr lang="en-US" sz="3200" b="1" dirty="0"/>
              <a:t>(a</a:t>
            </a:r>
            <a:r>
              <a:rPr lang="en-US" sz="3200" b="1" dirty="0" smtClean="0"/>
              <a:t>) foreign</a:t>
            </a:r>
            <a:endParaRPr lang="en-US" sz="3200" b="1" dirty="0">
              <a:solidFill>
                <a:srgbClr val="0070C0"/>
              </a:solidFill>
            </a:endParaRPr>
          </a:p>
        </p:txBody>
      </p:sp>
      <p:sp>
        <p:nvSpPr>
          <p:cNvPr id="8" name="TextBox 7"/>
          <p:cNvSpPr txBox="1"/>
          <p:nvPr/>
        </p:nvSpPr>
        <p:spPr>
          <a:xfrm>
            <a:off x="3277724" y="2779587"/>
            <a:ext cx="3112306" cy="584775"/>
          </a:xfrm>
          <a:prstGeom prst="rect">
            <a:avLst/>
          </a:prstGeom>
          <a:noFill/>
        </p:spPr>
        <p:txBody>
          <a:bodyPr wrap="square" rtlCol="0">
            <a:spAutoFit/>
          </a:bodyPr>
          <a:lstStyle/>
          <a:p>
            <a:r>
              <a:rPr lang="en-US" sz="3200" b="1" dirty="0"/>
              <a:t>(b) </a:t>
            </a:r>
            <a:r>
              <a:rPr lang="en-US" sz="3200" b="1" dirty="0" smtClean="0"/>
              <a:t>global</a:t>
            </a:r>
            <a:endParaRPr lang="en-US" sz="3200" b="1" dirty="0">
              <a:solidFill>
                <a:srgbClr val="0070C0"/>
              </a:solidFill>
            </a:endParaRPr>
          </a:p>
        </p:txBody>
      </p:sp>
      <p:sp>
        <p:nvSpPr>
          <p:cNvPr id="9" name="TextBox 8"/>
          <p:cNvSpPr txBox="1"/>
          <p:nvPr/>
        </p:nvSpPr>
        <p:spPr>
          <a:xfrm>
            <a:off x="5840127" y="3948933"/>
            <a:ext cx="4384528" cy="584775"/>
          </a:xfrm>
          <a:prstGeom prst="rect">
            <a:avLst/>
          </a:prstGeom>
          <a:noFill/>
        </p:spPr>
        <p:txBody>
          <a:bodyPr wrap="square" rtlCol="0">
            <a:spAutoFit/>
          </a:bodyPr>
          <a:lstStyle/>
          <a:p>
            <a:r>
              <a:rPr lang="en-US" sz="3200" b="1" dirty="0"/>
              <a:t>(c) </a:t>
            </a:r>
            <a:r>
              <a:rPr lang="en-US" sz="3200" b="1" dirty="0" smtClean="0"/>
              <a:t>village</a:t>
            </a:r>
            <a:endParaRPr lang="en-US" sz="3200" b="1" dirty="0">
              <a:solidFill>
                <a:srgbClr val="0070C0"/>
              </a:solidFill>
            </a:endParaRPr>
          </a:p>
        </p:txBody>
      </p:sp>
      <p:sp>
        <p:nvSpPr>
          <p:cNvPr id="10" name="TextBox 9"/>
          <p:cNvSpPr txBox="1"/>
          <p:nvPr/>
        </p:nvSpPr>
        <p:spPr>
          <a:xfrm>
            <a:off x="8918883" y="2797152"/>
            <a:ext cx="2610678" cy="584775"/>
          </a:xfrm>
          <a:prstGeom prst="rect">
            <a:avLst/>
          </a:prstGeom>
          <a:noFill/>
        </p:spPr>
        <p:txBody>
          <a:bodyPr wrap="square" rtlCol="0">
            <a:spAutoFit/>
          </a:bodyPr>
          <a:lstStyle/>
          <a:p>
            <a:r>
              <a:rPr lang="en-US" sz="3200" b="1" dirty="0"/>
              <a:t>(d) </a:t>
            </a:r>
            <a:r>
              <a:rPr lang="en-US" sz="3200" b="1" dirty="0" smtClean="0"/>
              <a:t>native</a:t>
            </a:r>
            <a:endParaRPr lang="en-US" sz="3200" b="1" dirty="0"/>
          </a:p>
        </p:txBody>
      </p:sp>
      <p:sp>
        <p:nvSpPr>
          <p:cNvPr id="11" name="TextBox 10"/>
          <p:cNvSpPr txBox="1"/>
          <p:nvPr/>
        </p:nvSpPr>
        <p:spPr>
          <a:xfrm>
            <a:off x="667378" y="3399695"/>
            <a:ext cx="11261386" cy="584775"/>
          </a:xfrm>
          <a:prstGeom prst="rect">
            <a:avLst/>
          </a:prstGeom>
          <a:noFill/>
        </p:spPr>
        <p:txBody>
          <a:bodyPr wrap="square" rtlCol="0">
            <a:spAutoFit/>
          </a:bodyPr>
          <a:lstStyle/>
          <a:p>
            <a:r>
              <a:rPr lang="en-US" sz="3200" b="1" dirty="0"/>
              <a:t>2.  </a:t>
            </a:r>
            <a:r>
              <a:rPr lang="en-US" sz="3200" b="1" dirty="0" smtClean="0"/>
              <a:t>The word “rural” means.</a:t>
            </a:r>
            <a:endParaRPr lang="en-US" sz="3200" b="1" dirty="0"/>
          </a:p>
        </p:txBody>
      </p:sp>
      <p:sp>
        <p:nvSpPr>
          <p:cNvPr id="12" name="TextBox 11"/>
          <p:cNvSpPr txBox="1"/>
          <p:nvPr/>
        </p:nvSpPr>
        <p:spPr>
          <a:xfrm>
            <a:off x="816761" y="3933519"/>
            <a:ext cx="3464293" cy="584775"/>
          </a:xfrm>
          <a:prstGeom prst="rect">
            <a:avLst/>
          </a:prstGeom>
          <a:noFill/>
        </p:spPr>
        <p:txBody>
          <a:bodyPr wrap="square" rtlCol="0">
            <a:spAutoFit/>
          </a:bodyPr>
          <a:lstStyle/>
          <a:p>
            <a:r>
              <a:rPr lang="en-US" sz="3200" b="1" dirty="0"/>
              <a:t>(a)  </a:t>
            </a:r>
            <a:r>
              <a:rPr lang="en-US" sz="3200" b="1" dirty="0" smtClean="0"/>
              <a:t>pastoral</a:t>
            </a:r>
            <a:endParaRPr lang="en-US" sz="3200" b="1" dirty="0">
              <a:solidFill>
                <a:srgbClr val="0070C0"/>
              </a:solidFill>
            </a:endParaRPr>
          </a:p>
        </p:txBody>
      </p:sp>
      <p:sp>
        <p:nvSpPr>
          <p:cNvPr id="13" name="TextBox 12"/>
          <p:cNvSpPr txBox="1"/>
          <p:nvPr/>
        </p:nvSpPr>
        <p:spPr>
          <a:xfrm>
            <a:off x="3324046" y="3944343"/>
            <a:ext cx="3320429" cy="584775"/>
          </a:xfrm>
          <a:prstGeom prst="rect">
            <a:avLst/>
          </a:prstGeom>
          <a:noFill/>
        </p:spPr>
        <p:txBody>
          <a:bodyPr wrap="square" rtlCol="0">
            <a:spAutoFit/>
          </a:bodyPr>
          <a:lstStyle/>
          <a:p>
            <a:r>
              <a:rPr lang="en-US" sz="3200" b="1" dirty="0"/>
              <a:t>(b) </a:t>
            </a:r>
            <a:r>
              <a:rPr lang="en-US" sz="3200" b="1" dirty="0" smtClean="0"/>
              <a:t>urban </a:t>
            </a:r>
            <a:endParaRPr lang="en-US" sz="3200" b="1" dirty="0">
              <a:solidFill>
                <a:srgbClr val="0070C0"/>
              </a:solidFill>
            </a:endParaRPr>
          </a:p>
        </p:txBody>
      </p:sp>
      <p:sp>
        <p:nvSpPr>
          <p:cNvPr id="14" name="TextBox 13"/>
          <p:cNvSpPr txBox="1"/>
          <p:nvPr/>
        </p:nvSpPr>
        <p:spPr>
          <a:xfrm>
            <a:off x="5662068" y="2794744"/>
            <a:ext cx="3310235" cy="584775"/>
          </a:xfrm>
          <a:prstGeom prst="rect">
            <a:avLst/>
          </a:prstGeom>
          <a:noFill/>
        </p:spPr>
        <p:txBody>
          <a:bodyPr wrap="square" rtlCol="0">
            <a:spAutoFit/>
          </a:bodyPr>
          <a:lstStyle/>
          <a:p>
            <a:r>
              <a:rPr lang="en-US" sz="3200" b="1" dirty="0"/>
              <a:t>(c) </a:t>
            </a:r>
            <a:r>
              <a:rPr lang="en-US" sz="3200" b="1" dirty="0" smtClean="0"/>
              <a:t>international</a:t>
            </a:r>
            <a:endParaRPr lang="en-US" sz="3200" b="1" dirty="0">
              <a:solidFill>
                <a:srgbClr val="0070C0"/>
              </a:solidFill>
            </a:endParaRPr>
          </a:p>
        </p:txBody>
      </p:sp>
      <p:sp>
        <p:nvSpPr>
          <p:cNvPr id="15" name="TextBox 14"/>
          <p:cNvSpPr txBox="1"/>
          <p:nvPr/>
        </p:nvSpPr>
        <p:spPr>
          <a:xfrm>
            <a:off x="8972303" y="3933519"/>
            <a:ext cx="3607623" cy="584775"/>
          </a:xfrm>
          <a:prstGeom prst="rect">
            <a:avLst/>
          </a:prstGeom>
          <a:noFill/>
        </p:spPr>
        <p:txBody>
          <a:bodyPr wrap="square" rtlCol="0">
            <a:spAutoFit/>
          </a:bodyPr>
          <a:lstStyle/>
          <a:p>
            <a:r>
              <a:rPr lang="en-US" sz="3200" b="1" dirty="0"/>
              <a:t>(d) </a:t>
            </a:r>
            <a:r>
              <a:rPr lang="en-US" sz="3200" b="1" dirty="0" smtClean="0"/>
              <a:t>municipal</a:t>
            </a:r>
            <a:endParaRPr lang="en-US" sz="3200" b="1" dirty="0"/>
          </a:p>
        </p:txBody>
      </p:sp>
      <p:sp>
        <p:nvSpPr>
          <p:cNvPr id="16" name="TextBox 15"/>
          <p:cNvSpPr txBox="1"/>
          <p:nvPr/>
        </p:nvSpPr>
        <p:spPr>
          <a:xfrm>
            <a:off x="667378" y="4583552"/>
            <a:ext cx="11048890" cy="584775"/>
          </a:xfrm>
          <a:prstGeom prst="rect">
            <a:avLst/>
          </a:prstGeom>
          <a:noFill/>
        </p:spPr>
        <p:txBody>
          <a:bodyPr wrap="square" rtlCol="0">
            <a:spAutoFit/>
          </a:bodyPr>
          <a:lstStyle/>
          <a:p>
            <a:r>
              <a:rPr lang="en-US" sz="3200" b="1" dirty="0"/>
              <a:t>3.  </a:t>
            </a:r>
            <a:r>
              <a:rPr lang="en-US" sz="3200" b="1" dirty="0" smtClean="0"/>
              <a:t>The ----------- live in </a:t>
            </a:r>
            <a:r>
              <a:rPr lang="en-US" sz="3200" b="1" dirty="0" err="1" smtClean="0"/>
              <a:t>Rajshahi</a:t>
            </a:r>
            <a:r>
              <a:rPr lang="en-US" sz="3200" b="1" dirty="0" smtClean="0"/>
              <a:t>. </a:t>
            </a:r>
            <a:endParaRPr lang="en-US" sz="3200" b="1" dirty="0"/>
          </a:p>
        </p:txBody>
      </p:sp>
      <p:sp>
        <p:nvSpPr>
          <p:cNvPr id="17" name="TextBox 16"/>
          <p:cNvSpPr txBox="1"/>
          <p:nvPr/>
        </p:nvSpPr>
        <p:spPr>
          <a:xfrm>
            <a:off x="793711" y="5152913"/>
            <a:ext cx="2920362" cy="584775"/>
          </a:xfrm>
          <a:prstGeom prst="rect">
            <a:avLst/>
          </a:prstGeom>
          <a:noFill/>
        </p:spPr>
        <p:txBody>
          <a:bodyPr wrap="square" rtlCol="0">
            <a:spAutoFit/>
          </a:bodyPr>
          <a:lstStyle/>
          <a:p>
            <a:r>
              <a:rPr lang="en-US" sz="3200" b="1" dirty="0"/>
              <a:t>(a</a:t>
            </a:r>
            <a:r>
              <a:rPr lang="en-US" sz="3200" b="1" dirty="0" smtClean="0"/>
              <a:t>) </a:t>
            </a:r>
            <a:r>
              <a:rPr lang="en-US" sz="3200" b="1" dirty="0" err="1" smtClean="0"/>
              <a:t>Garos</a:t>
            </a:r>
            <a:endParaRPr lang="en-US" sz="3200" b="1" dirty="0">
              <a:solidFill>
                <a:srgbClr val="0070C0"/>
              </a:solidFill>
            </a:endParaRPr>
          </a:p>
        </p:txBody>
      </p:sp>
      <p:sp>
        <p:nvSpPr>
          <p:cNvPr id="18" name="TextBox 17"/>
          <p:cNvSpPr txBox="1"/>
          <p:nvPr/>
        </p:nvSpPr>
        <p:spPr>
          <a:xfrm>
            <a:off x="3427440" y="5188833"/>
            <a:ext cx="3355876" cy="584775"/>
          </a:xfrm>
          <a:prstGeom prst="rect">
            <a:avLst/>
          </a:prstGeom>
          <a:noFill/>
        </p:spPr>
        <p:txBody>
          <a:bodyPr wrap="square" rtlCol="0">
            <a:spAutoFit/>
          </a:bodyPr>
          <a:lstStyle/>
          <a:p>
            <a:r>
              <a:rPr lang="en-US" sz="3200" b="1" dirty="0"/>
              <a:t>(b) </a:t>
            </a:r>
            <a:r>
              <a:rPr lang="en-US" sz="3200" b="1" dirty="0" err="1" smtClean="0"/>
              <a:t>Chakmas</a:t>
            </a:r>
            <a:r>
              <a:rPr lang="en-US" sz="3200" b="1" dirty="0" smtClean="0"/>
              <a:t> </a:t>
            </a:r>
            <a:endParaRPr lang="en-US" sz="3200" b="1" dirty="0">
              <a:solidFill>
                <a:srgbClr val="0070C0"/>
              </a:solidFill>
            </a:endParaRPr>
          </a:p>
        </p:txBody>
      </p:sp>
      <p:sp>
        <p:nvSpPr>
          <p:cNvPr id="19" name="TextBox 18"/>
          <p:cNvSpPr txBox="1"/>
          <p:nvPr/>
        </p:nvSpPr>
        <p:spPr>
          <a:xfrm>
            <a:off x="5911672" y="5097481"/>
            <a:ext cx="2901997" cy="584775"/>
          </a:xfrm>
          <a:prstGeom prst="rect">
            <a:avLst/>
          </a:prstGeom>
          <a:noFill/>
        </p:spPr>
        <p:txBody>
          <a:bodyPr wrap="square" rtlCol="0">
            <a:spAutoFit/>
          </a:bodyPr>
          <a:lstStyle/>
          <a:p>
            <a:r>
              <a:rPr lang="en-US" sz="3200" b="1" dirty="0"/>
              <a:t>(c) </a:t>
            </a:r>
            <a:r>
              <a:rPr lang="en-US" sz="3200" b="1" dirty="0" err="1" smtClean="0"/>
              <a:t>Santals</a:t>
            </a:r>
            <a:endParaRPr lang="en-US" sz="3200" b="1" dirty="0">
              <a:solidFill>
                <a:srgbClr val="0070C0"/>
              </a:solidFill>
            </a:endParaRPr>
          </a:p>
        </p:txBody>
      </p:sp>
      <p:sp>
        <p:nvSpPr>
          <p:cNvPr id="20" name="TextBox 19"/>
          <p:cNvSpPr txBox="1"/>
          <p:nvPr/>
        </p:nvSpPr>
        <p:spPr>
          <a:xfrm>
            <a:off x="9036919" y="5144645"/>
            <a:ext cx="3335190" cy="584775"/>
          </a:xfrm>
          <a:prstGeom prst="rect">
            <a:avLst/>
          </a:prstGeom>
          <a:noFill/>
        </p:spPr>
        <p:txBody>
          <a:bodyPr wrap="square" rtlCol="0">
            <a:spAutoFit/>
          </a:bodyPr>
          <a:lstStyle/>
          <a:p>
            <a:r>
              <a:rPr lang="en-US" sz="3200" b="1" dirty="0"/>
              <a:t>(d) </a:t>
            </a:r>
            <a:r>
              <a:rPr lang="en-US" sz="2800" b="1" dirty="0" err="1" smtClean="0"/>
              <a:t>Hajangs</a:t>
            </a:r>
            <a:endParaRPr lang="en-US" sz="2800" b="1" dirty="0"/>
          </a:p>
        </p:txBody>
      </p:sp>
      <p:sp>
        <p:nvSpPr>
          <p:cNvPr id="21" name="TextBox 20"/>
          <p:cNvSpPr txBox="1"/>
          <p:nvPr/>
        </p:nvSpPr>
        <p:spPr>
          <a:xfrm>
            <a:off x="8201892" y="406817"/>
            <a:ext cx="3327670" cy="646331"/>
          </a:xfrm>
          <a:prstGeom prst="rect">
            <a:avLst/>
          </a:prstGeom>
          <a:noFill/>
        </p:spPr>
        <p:txBody>
          <a:bodyPr wrap="square" rtlCol="0">
            <a:spAutoFit/>
          </a:bodyPr>
          <a:lstStyle/>
          <a:p>
            <a:r>
              <a:rPr lang="en-US" sz="3600" b="1" dirty="0" smtClean="0">
                <a:solidFill>
                  <a:srgbClr val="0070C0"/>
                </a:solidFill>
                <a:sym typeface="Wingdings 2" panose="05020102010507070707" pitchFamily="18" charset="2"/>
              </a:rPr>
              <a:t></a:t>
            </a:r>
            <a:r>
              <a:rPr lang="en-US" sz="3200" b="1" dirty="0" smtClean="0">
                <a:solidFill>
                  <a:srgbClr val="0070C0"/>
                </a:solidFill>
              </a:rPr>
              <a:t>Correct Answer</a:t>
            </a:r>
            <a:endParaRPr lang="en-US" sz="3200" b="1" dirty="0">
              <a:solidFill>
                <a:srgbClr val="0070C0"/>
              </a:solidFill>
            </a:endParaRPr>
          </a:p>
        </p:txBody>
      </p:sp>
      <p:sp>
        <p:nvSpPr>
          <p:cNvPr id="22" name="TextBox 21"/>
          <p:cNvSpPr txBox="1"/>
          <p:nvPr/>
        </p:nvSpPr>
        <p:spPr>
          <a:xfrm>
            <a:off x="8813669" y="792677"/>
            <a:ext cx="2627113" cy="707886"/>
          </a:xfrm>
          <a:prstGeom prst="rect">
            <a:avLst/>
          </a:prstGeom>
          <a:noFill/>
        </p:spPr>
        <p:txBody>
          <a:bodyPr wrap="square" rtlCol="0">
            <a:spAutoFit/>
          </a:bodyPr>
          <a:lstStyle/>
          <a:p>
            <a:r>
              <a:rPr lang="en-US" sz="4000" b="1" dirty="0" smtClean="0">
                <a:solidFill>
                  <a:srgbClr val="C00000"/>
                </a:solidFill>
              </a:rPr>
              <a:t>×</a:t>
            </a:r>
            <a:r>
              <a:rPr lang="en-US" sz="3200" b="1" dirty="0" smtClean="0">
                <a:solidFill>
                  <a:srgbClr val="C00000"/>
                </a:solidFill>
              </a:rPr>
              <a:t> Try again</a:t>
            </a:r>
            <a:endParaRPr lang="en-US" sz="3200" b="1" dirty="0">
              <a:solidFill>
                <a:srgbClr val="C00000"/>
              </a:solidFill>
            </a:endParaRPr>
          </a:p>
        </p:txBody>
      </p:sp>
      <p:sp>
        <p:nvSpPr>
          <p:cNvPr id="2" name="TextBox 1"/>
          <p:cNvSpPr txBox="1"/>
          <p:nvPr/>
        </p:nvSpPr>
        <p:spPr>
          <a:xfrm>
            <a:off x="399744" y="5796020"/>
            <a:ext cx="8519139" cy="523220"/>
          </a:xfrm>
          <a:prstGeom prst="rect">
            <a:avLst/>
          </a:prstGeom>
          <a:noFill/>
        </p:spPr>
        <p:txBody>
          <a:bodyPr wrap="square" rtlCol="0">
            <a:spAutoFit/>
          </a:bodyPr>
          <a:lstStyle/>
          <a:p>
            <a:r>
              <a:rPr lang="en-US" sz="2800" b="1" dirty="0" smtClean="0">
                <a:solidFill>
                  <a:schemeClr val="accent6">
                    <a:lumMod val="50000"/>
                  </a:schemeClr>
                </a:solidFill>
              </a:rPr>
              <a:t>Click on the potions.</a:t>
            </a:r>
            <a:endParaRPr lang="en-US" sz="2800" b="1" dirty="0">
              <a:solidFill>
                <a:schemeClr val="accent6">
                  <a:lumMod val="50000"/>
                </a:schemeClr>
              </a:solidFill>
            </a:endParaRPr>
          </a:p>
        </p:txBody>
      </p:sp>
    </p:spTree>
    <p:extLst>
      <p:ext uri="{BB962C8B-B14F-4D97-AF65-F5344CB8AC3E}">
        <p14:creationId xmlns:p14="http://schemas.microsoft.com/office/powerpoint/2010/main" val="18962346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8" presetClass="emph" presetSubtype="0" repeatCount="indefinite" fill="hold" nodeType="withEffect">
                                  <p:stCondLst>
                                    <p:cond delay="0"/>
                                  </p:stCondLst>
                                  <p:iterate type="lt">
                                    <p:tmPct val="10000"/>
                                  </p:iterate>
                                  <p:childTnLst>
                                    <p:animClr clrSpc="rgb" dir="cw">
                                      <p:cBhvr override="childStyle">
                                        <p:cTn id="36" dur="500" fill="hold"/>
                                        <p:tgtEl>
                                          <p:spTgt spid="2">
                                            <p:txEl>
                                              <p:pRg st="0" end="0"/>
                                            </p:txEl>
                                          </p:spTgt>
                                        </p:tgtEl>
                                        <p:attrNameLst>
                                          <p:attrName>style.color</p:attrName>
                                        </p:attrNameLst>
                                      </p:cBhvr>
                                      <p:to>
                                        <a:schemeClr val="accent2"/>
                                      </p:to>
                                    </p:animClr>
                                    <p:animClr clrSpc="rgb" dir="cw">
                                      <p:cBhvr>
                                        <p:cTn id="37" dur="500" fill="hold"/>
                                        <p:tgtEl>
                                          <p:spTgt spid="2">
                                            <p:txEl>
                                              <p:pRg st="0" end="0"/>
                                            </p:txEl>
                                          </p:spTgt>
                                        </p:tgtEl>
                                        <p:attrNameLst>
                                          <p:attrName>fillcolor</p:attrName>
                                        </p:attrNameLst>
                                      </p:cBhvr>
                                      <p:to>
                                        <a:schemeClr val="accent2"/>
                                      </p:to>
                                    </p:animClr>
                                    <p:set>
                                      <p:cBhvr>
                                        <p:cTn id="38" dur="500" fill="hold"/>
                                        <p:tgtEl>
                                          <p:spTgt spid="2">
                                            <p:txEl>
                                              <p:pRg st="0" end="0"/>
                                            </p:txEl>
                                          </p:spTgt>
                                        </p:tgtEl>
                                        <p:attrNameLst>
                                          <p:attrName>fill.type</p:attrName>
                                        </p:attrNameLst>
                                      </p:cBhvr>
                                      <p:to>
                                        <p:strVal val="solid"/>
                                      </p:to>
                                    </p:set>
                                    <p:anim to="1.5" calcmode="lin" valueType="num">
                                      <p:cBhvr override="childStyle">
                                        <p:cTn id="39" dur="500" fill="hold"/>
                                        <p:tgtEl>
                                          <p:spTgt spid="2">
                                            <p:txEl>
                                              <p:pRg st="0" end="0"/>
                                            </p:txEl>
                                          </p:spTgt>
                                        </p:tgtEl>
                                        <p:attrNameLst>
                                          <p:attrName>style.fontSize</p:attrName>
                                        </p:attrNameLst>
                                      </p:cBhvr>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Effect transition="in" filter="fade">
                                      <p:cBhvr>
                                        <p:cTn id="71" dur="1000"/>
                                        <p:tgtEl>
                                          <p:spTgt spid="16">
                                            <p:txEl>
                                              <p:pRg st="0" end="0"/>
                                            </p:txEl>
                                          </p:spTgt>
                                        </p:tgtEl>
                                      </p:cBhvr>
                                    </p:animEffect>
                                    <p:anim calcmode="lin" valueType="num">
                                      <p:cBhvr>
                                        <p:cTn id="7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000"/>
                                        <p:tgtEl>
                                          <p:spTgt spid="19"/>
                                        </p:tgtEl>
                                      </p:cBhvr>
                                    </p:animEffect>
                                    <p:anim calcmode="lin" valueType="num">
                                      <p:cBhvr>
                                        <p:cTn id="87" dur="1000" fill="hold"/>
                                        <p:tgtEl>
                                          <p:spTgt spid="19"/>
                                        </p:tgtEl>
                                        <p:attrNameLst>
                                          <p:attrName>ppt_x</p:attrName>
                                        </p:attrNameLst>
                                      </p:cBhvr>
                                      <p:tavLst>
                                        <p:tav tm="0">
                                          <p:val>
                                            <p:strVal val="#ppt_x"/>
                                          </p:val>
                                        </p:tav>
                                        <p:tav tm="100000">
                                          <p:val>
                                            <p:strVal val="#ppt_x"/>
                                          </p:val>
                                        </p:tav>
                                      </p:tavLst>
                                    </p:anim>
                                    <p:anim calcmode="lin" valueType="num">
                                      <p:cBhvr>
                                        <p:cTn id="88" dur="1000" fill="hold"/>
                                        <p:tgtEl>
                                          <p:spTgt spid="1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4" restart="whenNotActive" fill="hold" evtFilter="cancelBubble" nodeType="interactiveSeq">
                <p:stCondLst>
                  <p:cond evt="onClick" delay="0">
                    <p:tgtEl>
                      <p:spTgt spid="7"/>
                    </p:tgtEl>
                  </p:cond>
                </p:stCondLst>
                <p:endSync evt="end" delay="0">
                  <p:rtn val="all"/>
                </p:endSync>
                <p:childTnLst>
                  <p:par>
                    <p:cTn id="95" fill="hold">
                      <p:stCondLst>
                        <p:cond delay="0"/>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12" presetClass="exit" presetSubtype="4" fill="hold" grpId="1" nodeType="afterEffect">
                                  <p:stCondLst>
                                    <p:cond delay="0"/>
                                  </p:stCondLst>
                                  <p:childTnLst>
                                    <p:anim calcmode="lin" valueType="num">
                                      <p:cBhvr additive="base">
                                        <p:cTn id="104" dur="1000"/>
                                        <p:tgtEl>
                                          <p:spTgt spid="22"/>
                                        </p:tgtEl>
                                        <p:attrNameLst>
                                          <p:attrName>ppt_y</p:attrName>
                                        </p:attrNameLst>
                                      </p:cBhvr>
                                      <p:tavLst>
                                        <p:tav tm="0">
                                          <p:val>
                                            <p:strVal val="#ppt_y"/>
                                          </p:val>
                                        </p:tav>
                                        <p:tav tm="100000">
                                          <p:val>
                                            <p:strVal val="#ppt_y+#ppt_h*1.125000"/>
                                          </p:val>
                                        </p:tav>
                                      </p:tavLst>
                                    </p:anim>
                                    <p:animEffect transition="out" filter="wipe(down)">
                                      <p:cBhvr>
                                        <p:cTn id="105" dur="1000"/>
                                        <p:tgtEl>
                                          <p:spTgt spid="22"/>
                                        </p:tgtEl>
                                      </p:cBhvr>
                                    </p:animEffect>
                                    <p:set>
                                      <p:cBhvr>
                                        <p:cTn id="10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7" restart="whenNotActive" fill="hold" evtFilter="cancelBubble" nodeType="interactiveSeq">
                <p:stCondLst>
                  <p:cond evt="onClick" delay="0">
                    <p:tgtEl>
                      <p:spTgt spid="8"/>
                    </p:tgtEl>
                  </p:cond>
                </p:stCondLst>
                <p:endSync evt="end" delay="0">
                  <p:rtn val="all"/>
                </p:endSync>
                <p:childTnLst>
                  <p:par>
                    <p:cTn id="108" fill="hold">
                      <p:stCondLst>
                        <p:cond delay="0"/>
                      </p:stCondLst>
                      <p:childTnLst>
                        <p:par>
                          <p:cTn id="109" fill="hold">
                            <p:stCondLst>
                              <p:cond delay="0"/>
                            </p:stCondLst>
                            <p:childTnLst>
                              <p:par>
                                <p:cTn id="110" presetID="42" presetClass="entr" presetSubtype="0" fill="hold" grpId="2"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childTnLst>
                          </p:cTn>
                        </p:par>
                        <p:par>
                          <p:cTn id="115" fill="hold">
                            <p:stCondLst>
                              <p:cond delay="1000"/>
                            </p:stCondLst>
                            <p:childTnLst>
                              <p:par>
                                <p:cTn id="116" presetID="42" presetClass="exit" presetSubtype="0" fill="hold" grpId="3" nodeType="afterEffect">
                                  <p:stCondLst>
                                    <p:cond delay="0"/>
                                  </p:stCondLst>
                                  <p:childTnLst>
                                    <p:animEffect transition="out" filter="fade">
                                      <p:cBhvr>
                                        <p:cTn id="117" dur="1000"/>
                                        <p:tgtEl>
                                          <p:spTgt spid="22"/>
                                        </p:tgtEl>
                                      </p:cBhvr>
                                    </p:animEffect>
                                    <p:anim calcmode="lin" valueType="num">
                                      <p:cBhvr>
                                        <p:cTn id="118" dur="1000"/>
                                        <p:tgtEl>
                                          <p:spTgt spid="22"/>
                                        </p:tgtEl>
                                        <p:attrNameLst>
                                          <p:attrName>ppt_x</p:attrName>
                                        </p:attrNameLst>
                                      </p:cBhvr>
                                      <p:tavLst>
                                        <p:tav tm="0">
                                          <p:val>
                                            <p:strVal val="ppt_x"/>
                                          </p:val>
                                        </p:tav>
                                        <p:tav tm="100000">
                                          <p:val>
                                            <p:strVal val="ppt_x"/>
                                          </p:val>
                                        </p:tav>
                                      </p:tavLst>
                                    </p:anim>
                                    <p:anim calcmode="lin" valueType="num">
                                      <p:cBhvr>
                                        <p:cTn id="119" dur="1000"/>
                                        <p:tgtEl>
                                          <p:spTgt spid="22"/>
                                        </p:tgtEl>
                                        <p:attrNameLst>
                                          <p:attrName>ppt_y</p:attrName>
                                        </p:attrNameLst>
                                      </p:cBhvr>
                                      <p:tavLst>
                                        <p:tav tm="0">
                                          <p:val>
                                            <p:strVal val="ppt_y"/>
                                          </p:val>
                                        </p:tav>
                                        <p:tav tm="100000">
                                          <p:val>
                                            <p:strVal val="ppt_y+.1"/>
                                          </p:val>
                                        </p:tav>
                                      </p:tavLst>
                                    </p:anim>
                                    <p:set>
                                      <p:cBhvr>
                                        <p:cTn id="12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1" restart="whenNotActive" fill="hold" evtFilter="cancelBubble" nodeType="interactiveSeq">
                <p:stCondLst>
                  <p:cond evt="onClick" delay="0">
                    <p:tgtEl>
                      <p:spTgt spid="14"/>
                    </p:tgtEl>
                  </p:cond>
                </p:stCondLst>
                <p:endSync evt="end" delay="0">
                  <p:rtn val="all"/>
                </p:endSync>
                <p:childTnLst>
                  <p:par>
                    <p:cTn id="122" fill="hold">
                      <p:stCondLst>
                        <p:cond delay="0"/>
                      </p:stCondLst>
                      <p:childTnLst>
                        <p:par>
                          <p:cTn id="123" fill="hold">
                            <p:stCondLst>
                              <p:cond delay="0"/>
                            </p:stCondLst>
                            <p:childTnLst>
                              <p:par>
                                <p:cTn id="124" presetID="42" presetClass="entr" presetSubtype="0" fill="hold" grpId="4"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1000"/>
                                        <p:tgtEl>
                                          <p:spTgt spid="22"/>
                                        </p:tgtEl>
                                      </p:cBhvr>
                                    </p:animEffect>
                                    <p:anim calcmode="lin" valueType="num">
                                      <p:cBhvr>
                                        <p:cTn id="127" dur="1000" fill="hold"/>
                                        <p:tgtEl>
                                          <p:spTgt spid="22"/>
                                        </p:tgtEl>
                                        <p:attrNameLst>
                                          <p:attrName>ppt_x</p:attrName>
                                        </p:attrNameLst>
                                      </p:cBhvr>
                                      <p:tavLst>
                                        <p:tav tm="0">
                                          <p:val>
                                            <p:strVal val="#ppt_x"/>
                                          </p:val>
                                        </p:tav>
                                        <p:tav tm="100000">
                                          <p:val>
                                            <p:strVal val="#ppt_x"/>
                                          </p:val>
                                        </p:tav>
                                      </p:tavLst>
                                    </p:anim>
                                    <p:anim calcmode="lin" valueType="num">
                                      <p:cBhvr>
                                        <p:cTn id="128" dur="1000" fill="hold"/>
                                        <p:tgtEl>
                                          <p:spTgt spid="22"/>
                                        </p:tgtEl>
                                        <p:attrNameLst>
                                          <p:attrName>ppt_y</p:attrName>
                                        </p:attrNameLst>
                                      </p:cBhvr>
                                      <p:tavLst>
                                        <p:tav tm="0">
                                          <p:val>
                                            <p:strVal val="#ppt_y+.1"/>
                                          </p:val>
                                        </p:tav>
                                        <p:tav tm="100000">
                                          <p:val>
                                            <p:strVal val="#ppt_y"/>
                                          </p:val>
                                        </p:tav>
                                      </p:tavLst>
                                    </p:anim>
                                  </p:childTnLst>
                                </p:cTn>
                              </p:par>
                            </p:childTnLst>
                          </p:cTn>
                        </p:par>
                        <p:par>
                          <p:cTn id="129" fill="hold">
                            <p:stCondLst>
                              <p:cond delay="1000"/>
                            </p:stCondLst>
                            <p:childTnLst>
                              <p:par>
                                <p:cTn id="130" presetID="42" presetClass="exit" presetSubtype="0" fill="hold" grpId="5" nodeType="afterEffect">
                                  <p:stCondLst>
                                    <p:cond delay="0"/>
                                  </p:stCondLst>
                                  <p:childTnLst>
                                    <p:animEffect transition="out" filter="fade">
                                      <p:cBhvr>
                                        <p:cTn id="131" dur="1000"/>
                                        <p:tgtEl>
                                          <p:spTgt spid="22"/>
                                        </p:tgtEl>
                                      </p:cBhvr>
                                    </p:animEffect>
                                    <p:anim calcmode="lin" valueType="num">
                                      <p:cBhvr>
                                        <p:cTn id="132" dur="1000"/>
                                        <p:tgtEl>
                                          <p:spTgt spid="22"/>
                                        </p:tgtEl>
                                        <p:attrNameLst>
                                          <p:attrName>ppt_x</p:attrName>
                                        </p:attrNameLst>
                                      </p:cBhvr>
                                      <p:tavLst>
                                        <p:tav tm="0">
                                          <p:val>
                                            <p:strVal val="ppt_x"/>
                                          </p:val>
                                        </p:tav>
                                        <p:tav tm="100000">
                                          <p:val>
                                            <p:strVal val="ppt_x"/>
                                          </p:val>
                                        </p:tav>
                                      </p:tavLst>
                                    </p:anim>
                                    <p:anim calcmode="lin" valueType="num">
                                      <p:cBhvr>
                                        <p:cTn id="133" dur="1000"/>
                                        <p:tgtEl>
                                          <p:spTgt spid="22"/>
                                        </p:tgtEl>
                                        <p:attrNameLst>
                                          <p:attrName>ppt_y</p:attrName>
                                        </p:attrNameLst>
                                      </p:cBhvr>
                                      <p:tavLst>
                                        <p:tav tm="0">
                                          <p:val>
                                            <p:strVal val="ppt_y"/>
                                          </p:val>
                                        </p:tav>
                                        <p:tav tm="100000">
                                          <p:val>
                                            <p:strVal val="ppt_y+.1"/>
                                          </p:val>
                                        </p:tav>
                                      </p:tavLst>
                                    </p:anim>
                                    <p:set>
                                      <p:cBhvr>
                                        <p:cTn id="13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35" restart="whenNotActive" fill="hold" evtFilter="cancelBubble" nodeType="interactiveSeq">
                <p:stCondLst>
                  <p:cond evt="onClick" delay="0">
                    <p:tgtEl>
                      <p:spTgt spid="10"/>
                    </p:tgtEl>
                  </p:cond>
                </p:stCondLst>
                <p:endSync evt="end" delay="0">
                  <p:rtn val="all"/>
                </p:endSync>
                <p:childTnLst>
                  <p:par>
                    <p:cTn id="136" fill="hold">
                      <p:stCondLst>
                        <p:cond delay="0"/>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1000"/>
                                        <p:tgtEl>
                                          <p:spTgt spid="21"/>
                                        </p:tgtEl>
                                      </p:cBhvr>
                                    </p:animEffect>
                                    <p:anim calcmode="lin" valueType="num">
                                      <p:cBhvr>
                                        <p:cTn id="141" dur="1000" fill="hold"/>
                                        <p:tgtEl>
                                          <p:spTgt spid="21"/>
                                        </p:tgtEl>
                                        <p:attrNameLst>
                                          <p:attrName>ppt_x</p:attrName>
                                        </p:attrNameLst>
                                      </p:cBhvr>
                                      <p:tavLst>
                                        <p:tav tm="0">
                                          <p:val>
                                            <p:strVal val="#ppt_x"/>
                                          </p:val>
                                        </p:tav>
                                        <p:tav tm="100000">
                                          <p:val>
                                            <p:strVal val="#ppt_x"/>
                                          </p:val>
                                        </p:tav>
                                      </p:tavLst>
                                    </p:anim>
                                    <p:anim calcmode="lin" valueType="num">
                                      <p:cBhvr>
                                        <p:cTn id="142"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3" name="applause.wav"/>
                                        </p:tgtEl>
                                      </p:cMediaNode>
                                    </p:audio>
                                  </p:subTnLst>
                                </p:cTn>
                              </p:par>
                            </p:childTnLst>
                          </p:cTn>
                        </p:par>
                        <p:par>
                          <p:cTn id="143" fill="hold">
                            <p:stCondLst>
                              <p:cond delay="1000"/>
                            </p:stCondLst>
                            <p:childTnLst>
                              <p:par>
                                <p:cTn id="144" presetID="42" presetClass="exit" presetSubtype="0" fill="hold" grpId="1" nodeType="afterEffect">
                                  <p:stCondLst>
                                    <p:cond delay="0"/>
                                  </p:stCondLst>
                                  <p:childTnLst>
                                    <p:animEffect transition="out" filter="fade">
                                      <p:cBhvr>
                                        <p:cTn id="145" dur="1000"/>
                                        <p:tgtEl>
                                          <p:spTgt spid="21"/>
                                        </p:tgtEl>
                                      </p:cBhvr>
                                    </p:animEffect>
                                    <p:anim calcmode="lin" valueType="num">
                                      <p:cBhvr>
                                        <p:cTn id="146" dur="1000"/>
                                        <p:tgtEl>
                                          <p:spTgt spid="21"/>
                                        </p:tgtEl>
                                        <p:attrNameLst>
                                          <p:attrName>ppt_x</p:attrName>
                                        </p:attrNameLst>
                                      </p:cBhvr>
                                      <p:tavLst>
                                        <p:tav tm="0">
                                          <p:val>
                                            <p:strVal val="ppt_x"/>
                                          </p:val>
                                        </p:tav>
                                        <p:tav tm="100000">
                                          <p:val>
                                            <p:strVal val="ppt_x"/>
                                          </p:val>
                                        </p:tav>
                                      </p:tavLst>
                                    </p:anim>
                                    <p:anim calcmode="lin" valueType="num">
                                      <p:cBhvr>
                                        <p:cTn id="147" dur="1000"/>
                                        <p:tgtEl>
                                          <p:spTgt spid="21"/>
                                        </p:tgtEl>
                                        <p:attrNameLst>
                                          <p:attrName>ppt_y</p:attrName>
                                        </p:attrNameLst>
                                      </p:cBhvr>
                                      <p:tavLst>
                                        <p:tav tm="0">
                                          <p:val>
                                            <p:strVal val="ppt_y"/>
                                          </p:val>
                                        </p:tav>
                                        <p:tav tm="100000">
                                          <p:val>
                                            <p:strVal val="ppt_y+.1"/>
                                          </p:val>
                                        </p:tav>
                                      </p:tavLst>
                                    </p:anim>
                                    <p:set>
                                      <p:cBhvr>
                                        <p:cTn id="148"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9" restart="whenNotActive" fill="hold" evtFilter="cancelBubble" nodeType="interactiveSeq">
                <p:stCondLst>
                  <p:cond evt="onClick" delay="0">
                    <p:tgtEl>
                      <p:spTgt spid="12"/>
                    </p:tgtEl>
                  </p:cond>
                </p:stCondLst>
                <p:endSync evt="end" delay="0">
                  <p:rtn val="all"/>
                </p:endSync>
                <p:childTnLst>
                  <p:par>
                    <p:cTn id="150" fill="hold">
                      <p:stCondLst>
                        <p:cond delay="0"/>
                      </p:stCondLst>
                      <p:childTnLst>
                        <p:par>
                          <p:cTn id="151" fill="hold">
                            <p:stCondLst>
                              <p:cond delay="0"/>
                            </p:stCondLst>
                            <p:childTnLst>
                              <p:par>
                                <p:cTn id="152" presetID="42" presetClass="entr" presetSubtype="0" fill="hold" grpId="6" nodeType="click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1000"/>
                                        <p:tgtEl>
                                          <p:spTgt spid="22"/>
                                        </p:tgtEl>
                                      </p:cBhvr>
                                    </p:animEffect>
                                    <p:anim calcmode="lin" valueType="num">
                                      <p:cBhvr>
                                        <p:cTn id="155" dur="1000" fill="hold"/>
                                        <p:tgtEl>
                                          <p:spTgt spid="22"/>
                                        </p:tgtEl>
                                        <p:attrNameLst>
                                          <p:attrName>ppt_x</p:attrName>
                                        </p:attrNameLst>
                                      </p:cBhvr>
                                      <p:tavLst>
                                        <p:tav tm="0">
                                          <p:val>
                                            <p:strVal val="#ppt_x"/>
                                          </p:val>
                                        </p:tav>
                                        <p:tav tm="100000">
                                          <p:val>
                                            <p:strVal val="#ppt_x"/>
                                          </p:val>
                                        </p:tav>
                                      </p:tavLst>
                                    </p:anim>
                                    <p:anim calcmode="lin" valueType="num">
                                      <p:cBhvr>
                                        <p:cTn id="156" dur="1000" fill="hold"/>
                                        <p:tgtEl>
                                          <p:spTgt spid="22"/>
                                        </p:tgtEl>
                                        <p:attrNameLst>
                                          <p:attrName>ppt_y</p:attrName>
                                        </p:attrNameLst>
                                      </p:cBhvr>
                                      <p:tavLst>
                                        <p:tav tm="0">
                                          <p:val>
                                            <p:strVal val="#ppt_y+.1"/>
                                          </p:val>
                                        </p:tav>
                                        <p:tav tm="100000">
                                          <p:val>
                                            <p:strVal val="#ppt_y"/>
                                          </p:val>
                                        </p:tav>
                                      </p:tavLst>
                                    </p:anim>
                                  </p:childTnLst>
                                </p:cTn>
                              </p:par>
                            </p:childTnLst>
                          </p:cTn>
                        </p:par>
                        <p:par>
                          <p:cTn id="157" fill="hold">
                            <p:stCondLst>
                              <p:cond delay="1000"/>
                            </p:stCondLst>
                            <p:childTnLst>
                              <p:par>
                                <p:cTn id="158" presetID="42" presetClass="exit" presetSubtype="0" fill="hold" grpId="7" nodeType="afterEffect">
                                  <p:stCondLst>
                                    <p:cond delay="0"/>
                                  </p:stCondLst>
                                  <p:childTnLst>
                                    <p:animEffect transition="out" filter="fade">
                                      <p:cBhvr>
                                        <p:cTn id="159" dur="1000"/>
                                        <p:tgtEl>
                                          <p:spTgt spid="22"/>
                                        </p:tgtEl>
                                      </p:cBhvr>
                                    </p:animEffect>
                                    <p:anim calcmode="lin" valueType="num">
                                      <p:cBhvr>
                                        <p:cTn id="160" dur="1000"/>
                                        <p:tgtEl>
                                          <p:spTgt spid="22"/>
                                        </p:tgtEl>
                                        <p:attrNameLst>
                                          <p:attrName>ppt_x</p:attrName>
                                        </p:attrNameLst>
                                      </p:cBhvr>
                                      <p:tavLst>
                                        <p:tav tm="0">
                                          <p:val>
                                            <p:strVal val="ppt_x"/>
                                          </p:val>
                                        </p:tav>
                                        <p:tav tm="100000">
                                          <p:val>
                                            <p:strVal val="ppt_x"/>
                                          </p:val>
                                        </p:tav>
                                      </p:tavLst>
                                    </p:anim>
                                    <p:anim calcmode="lin" valueType="num">
                                      <p:cBhvr>
                                        <p:cTn id="161" dur="1000"/>
                                        <p:tgtEl>
                                          <p:spTgt spid="22"/>
                                        </p:tgtEl>
                                        <p:attrNameLst>
                                          <p:attrName>ppt_y</p:attrName>
                                        </p:attrNameLst>
                                      </p:cBhvr>
                                      <p:tavLst>
                                        <p:tav tm="0">
                                          <p:val>
                                            <p:strVal val="ppt_y"/>
                                          </p:val>
                                        </p:tav>
                                        <p:tav tm="100000">
                                          <p:val>
                                            <p:strVal val="ppt_y+.1"/>
                                          </p:val>
                                        </p:tav>
                                      </p:tavLst>
                                    </p:anim>
                                    <p:set>
                                      <p:cBhvr>
                                        <p:cTn id="16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3" restart="whenNotActive" fill="hold" evtFilter="cancelBubble" nodeType="interactiveSeq">
                <p:stCondLst>
                  <p:cond evt="onClick" delay="0">
                    <p:tgtEl>
                      <p:spTgt spid="13"/>
                    </p:tgtEl>
                  </p:cond>
                </p:stCondLst>
                <p:endSync evt="end" delay="0">
                  <p:rtn val="all"/>
                </p:endSync>
                <p:childTnLst>
                  <p:par>
                    <p:cTn id="164" fill="hold">
                      <p:stCondLst>
                        <p:cond delay="0"/>
                      </p:stCondLst>
                      <p:childTnLst>
                        <p:par>
                          <p:cTn id="165" fill="hold">
                            <p:stCondLst>
                              <p:cond delay="0"/>
                            </p:stCondLst>
                            <p:childTnLst>
                              <p:par>
                                <p:cTn id="166" presetID="42" presetClass="entr" presetSubtype="0" fill="hold" grpId="8" nodeType="click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fade">
                                      <p:cBhvr>
                                        <p:cTn id="168" dur="1000"/>
                                        <p:tgtEl>
                                          <p:spTgt spid="22"/>
                                        </p:tgtEl>
                                      </p:cBhvr>
                                    </p:animEffect>
                                    <p:anim calcmode="lin" valueType="num">
                                      <p:cBhvr>
                                        <p:cTn id="169" dur="1000" fill="hold"/>
                                        <p:tgtEl>
                                          <p:spTgt spid="22"/>
                                        </p:tgtEl>
                                        <p:attrNameLst>
                                          <p:attrName>ppt_x</p:attrName>
                                        </p:attrNameLst>
                                      </p:cBhvr>
                                      <p:tavLst>
                                        <p:tav tm="0">
                                          <p:val>
                                            <p:strVal val="#ppt_x"/>
                                          </p:val>
                                        </p:tav>
                                        <p:tav tm="100000">
                                          <p:val>
                                            <p:strVal val="#ppt_x"/>
                                          </p:val>
                                        </p:tav>
                                      </p:tavLst>
                                    </p:anim>
                                    <p:anim calcmode="lin" valueType="num">
                                      <p:cBhvr>
                                        <p:cTn id="170" dur="1000" fill="hold"/>
                                        <p:tgtEl>
                                          <p:spTgt spid="22"/>
                                        </p:tgtEl>
                                        <p:attrNameLst>
                                          <p:attrName>ppt_y</p:attrName>
                                        </p:attrNameLst>
                                      </p:cBhvr>
                                      <p:tavLst>
                                        <p:tav tm="0">
                                          <p:val>
                                            <p:strVal val="#ppt_y+.1"/>
                                          </p:val>
                                        </p:tav>
                                        <p:tav tm="100000">
                                          <p:val>
                                            <p:strVal val="#ppt_y"/>
                                          </p:val>
                                        </p:tav>
                                      </p:tavLst>
                                    </p:anim>
                                  </p:childTnLst>
                                </p:cTn>
                              </p:par>
                            </p:childTnLst>
                          </p:cTn>
                        </p:par>
                        <p:par>
                          <p:cTn id="171" fill="hold">
                            <p:stCondLst>
                              <p:cond delay="1000"/>
                            </p:stCondLst>
                            <p:childTnLst>
                              <p:par>
                                <p:cTn id="172" presetID="42" presetClass="exit" presetSubtype="0" fill="hold" grpId="9" nodeType="afterEffect">
                                  <p:stCondLst>
                                    <p:cond delay="0"/>
                                  </p:stCondLst>
                                  <p:childTnLst>
                                    <p:animEffect transition="out" filter="fade">
                                      <p:cBhvr>
                                        <p:cTn id="173" dur="1000"/>
                                        <p:tgtEl>
                                          <p:spTgt spid="22"/>
                                        </p:tgtEl>
                                      </p:cBhvr>
                                    </p:animEffect>
                                    <p:anim calcmode="lin" valueType="num">
                                      <p:cBhvr>
                                        <p:cTn id="174" dur="1000"/>
                                        <p:tgtEl>
                                          <p:spTgt spid="22"/>
                                        </p:tgtEl>
                                        <p:attrNameLst>
                                          <p:attrName>ppt_x</p:attrName>
                                        </p:attrNameLst>
                                      </p:cBhvr>
                                      <p:tavLst>
                                        <p:tav tm="0">
                                          <p:val>
                                            <p:strVal val="ppt_x"/>
                                          </p:val>
                                        </p:tav>
                                        <p:tav tm="100000">
                                          <p:val>
                                            <p:strVal val="ppt_x"/>
                                          </p:val>
                                        </p:tav>
                                      </p:tavLst>
                                    </p:anim>
                                    <p:anim calcmode="lin" valueType="num">
                                      <p:cBhvr>
                                        <p:cTn id="175" dur="1000"/>
                                        <p:tgtEl>
                                          <p:spTgt spid="22"/>
                                        </p:tgtEl>
                                        <p:attrNameLst>
                                          <p:attrName>ppt_y</p:attrName>
                                        </p:attrNameLst>
                                      </p:cBhvr>
                                      <p:tavLst>
                                        <p:tav tm="0">
                                          <p:val>
                                            <p:strVal val="ppt_y"/>
                                          </p:val>
                                        </p:tav>
                                        <p:tav tm="100000">
                                          <p:val>
                                            <p:strVal val="ppt_y+.1"/>
                                          </p:val>
                                        </p:tav>
                                      </p:tavLst>
                                    </p:anim>
                                    <p:set>
                                      <p:cBhvr>
                                        <p:cTn id="17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7" restart="whenNotActive" fill="hold" evtFilter="cancelBubble" nodeType="interactiveSeq">
                <p:stCondLst>
                  <p:cond evt="onClick" delay="0">
                    <p:tgtEl>
                      <p:spTgt spid="9"/>
                    </p:tgtEl>
                  </p:cond>
                </p:stCondLst>
                <p:endSync evt="end" delay="0">
                  <p:rtn val="all"/>
                </p:endSync>
                <p:childTnLst>
                  <p:par>
                    <p:cTn id="178" fill="hold">
                      <p:stCondLst>
                        <p:cond delay="0"/>
                      </p:stCondLst>
                      <p:childTnLst>
                        <p:par>
                          <p:cTn id="179" fill="hold">
                            <p:stCondLst>
                              <p:cond delay="0"/>
                            </p:stCondLst>
                            <p:childTnLst>
                              <p:par>
                                <p:cTn id="180" presetID="42" presetClass="entr" presetSubtype="0" fill="hold" grpId="2"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1000"/>
                                        <p:tgtEl>
                                          <p:spTgt spid="21"/>
                                        </p:tgtEl>
                                      </p:cBhvr>
                                    </p:animEffect>
                                    <p:anim calcmode="lin" valueType="num">
                                      <p:cBhvr>
                                        <p:cTn id="183" dur="1000" fill="hold"/>
                                        <p:tgtEl>
                                          <p:spTgt spid="21"/>
                                        </p:tgtEl>
                                        <p:attrNameLst>
                                          <p:attrName>ppt_x</p:attrName>
                                        </p:attrNameLst>
                                      </p:cBhvr>
                                      <p:tavLst>
                                        <p:tav tm="0">
                                          <p:val>
                                            <p:strVal val="#ppt_x"/>
                                          </p:val>
                                        </p:tav>
                                        <p:tav tm="100000">
                                          <p:val>
                                            <p:strVal val="#ppt_x"/>
                                          </p:val>
                                        </p:tav>
                                      </p:tavLst>
                                    </p:anim>
                                    <p:anim calcmode="lin" valueType="num">
                                      <p:cBhvr>
                                        <p:cTn id="184"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3" name="applause.wav"/>
                                        </p:tgtEl>
                                      </p:cMediaNode>
                                    </p:audio>
                                  </p:subTnLst>
                                </p:cTn>
                              </p:par>
                            </p:childTnLst>
                          </p:cTn>
                        </p:par>
                        <p:par>
                          <p:cTn id="185" fill="hold">
                            <p:stCondLst>
                              <p:cond delay="1000"/>
                            </p:stCondLst>
                            <p:childTnLst>
                              <p:par>
                                <p:cTn id="186" presetID="42" presetClass="exit" presetSubtype="0" fill="hold" grpId="3" nodeType="afterEffect">
                                  <p:stCondLst>
                                    <p:cond delay="0"/>
                                  </p:stCondLst>
                                  <p:childTnLst>
                                    <p:animEffect transition="out" filter="fade">
                                      <p:cBhvr>
                                        <p:cTn id="187" dur="1000"/>
                                        <p:tgtEl>
                                          <p:spTgt spid="21"/>
                                        </p:tgtEl>
                                      </p:cBhvr>
                                    </p:animEffect>
                                    <p:anim calcmode="lin" valueType="num">
                                      <p:cBhvr>
                                        <p:cTn id="188" dur="1000"/>
                                        <p:tgtEl>
                                          <p:spTgt spid="21"/>
                                        </p:tgtEl>
                                        <p:attrNameLst>
                                          <p:attrName>ppt_x</p:attrName>
                                        </p:attrNameLst>
                                      </p:cBhvr>
                                      <p:tavLst>
                                        <p:tav tm="0">
                                          <p:val>
                                            <p:strVal val="ppt_x"/>
                                          </p:val>
                                        </p:tav>
                                        <p:tav tm="100000">
                                          <p:val>
                                            <p:strVal val="ppt_x"/>
                                          </p:val>
                                        </p:tav>
                                      </p:tavLst>
                                    </p:anim>
                                    <p:anim calcmode="lin" valueType="num">
                                      <p:cBhvr>
                                        <p:cTn id="189" dur="1000"/>
                                        <p:tgtEl>
                                          <p:spTgt spid="21"/>
                                        </p:tgtEl>
                                        <p:attrNameLst>
                                          <p:attrName>ppt_y</p:attrName>
                                        </p:attrNameLst>
                                      </p:cBhvr>
                                      <p:tavLst>
                                        <p:tav tm="0">
                                          <p:val>
                                            <p:strVal val="ppt_y"/>
                                          </p:val>
                                        </p:tav>
                                        <p:tav tm="100000">
                                          <p:val>
                                            <p:strVal val="ppt_y+.1"/>
                                          </p:val>
                                        </p:tav>
                                      </p:tavLst>
                                    </p:anim>
                                    <p:set>
                                      <p:cBhvr>
                                        <p:cTn id="1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91" restart="whenNotActive" fill="hold" evtFilter="cancelBubble" nodeType="interactiveSeq">
                <p:stCondLst>
                  <p:cond evt="onClick" delay="0">
                    <p:tgtEl>
                      <p:spTgt spid="15"/>
                    </p:tgtEl>
                  </p:cond>
                </p:stCondLst>
                <p:endSync evt="end" delay="0">
                  <p:rtn val="all"/>
                </p:endSync>
                <p:childTnLst>
                  <p:par>
                    <p:cTn id="192" fill="hold">
                      <p:stCondLst>
                        <p:cond delay="0"/>
                      </p:stCondLst>
                      <p:childTnLst>
                        <p:par>
                          <p:cTn id="193" fill="hold">
                            <p:stCondLst>
                              <p:cond delay="0"/>
                            </p:stCondLst>
                            <p:childTnLst>
                              <p:par>
                                <p:cTn id="194" presetID="42" presetClass="entr" presetSubtype="0" fill="hold" grpId="10" nodeType="click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fade">
                                      <p:cBhvr>
                                        <p:cTn id="196" dur="1000"/>
                                        <p:tgtEl>
                                          <p:spTgt spid="22"/>
                                        </p:tgtEl>
                                      </p:cBhvr>
                                    </p:animEffect>
                                    <p:anim calcmode="lin" valueType="num">
                                      <p:cBhvr>
                                        <p:cTn id="197" dur="1000" fill="hold"/>
                                        <p:tgtEl>
                                          <p:spTgt spid="22"/>
                                        </p:tgtEl>
                                        <p:attrNameLst>
                                          <p:attrName>ppt_x</p:attrName>
                                        </p:attrNameLst>
                                      </p:cBhvr>
                                      <p:tavLst>
                                        <p:tav tm="0">
                                          <p:val>
                                            <p:strVal val="#ppt_x"/>
                                          </p:val>
                                        </p:tav>
                                        <p:tav tm="100000">
                                          <p:val>
                                            <p:strVal val="#ppt_x"/>
                                          </p:val>
                                        </p:tav>
                                      </p:tavLst>
                                    </p:anim>
                                    <p:anim calcmode="lin" valueType="num">
                                      <p:cBhvr>
                                        <p:cTn id="198" dur="1000" fill="hold"/>
                                        <p:tgtEl>
                                          <p:spTgt spid="22"/>
                                        </p:tgtEl>
                                        <p:attrNameLst>
                                          <p:attrName>ppt_y</p:attrName>
                                        </p:attrNameLst>
                                      </p:cBhvr>
                                      <p:tavLst>
                                        <p:tav tm="0">
                                          <p:val>
                                            <p:strVal val="#ppt_y+.1"/>
                                          </p:val>
                                        </p:tav>
                                        <p:tav tm="100000">
                                          <p:val>
                                            <p:strVal val="#ppt_y"/>
                                          </p:val>
                                        </p:tav>
                                      </p:tavLst>
                                    </p:anim>
                                  </p:childTnLst>
                                </p:cTn>
                              </p:par>
                            </p:childTnLst>
                          </p:cTn>
                        </p:par>
                        <p:par>
                          <p:cTn id="199" fill="hold">
                            <p:stCondLst>
                              <p:cond delay="1000"/>
                            </p:stCondLst>
                            <p:childTnLst>
                              <p:par>
                                <p:cTn id="200" presetID="42" presetClass="exit" presetSubtype="0" fill="hold" grpId="11" nodeType="afterEffect">
                                  <p:stCondLst>
                                    <p:cond delay="0"/>
                                  </p:stCondLst>
                                  <p:childTnLst>
                                    <p:animEffect transition="out" filter="fade">
                                      <p:cBhvr>
                                        <p:cTn id="201" dur="1000"/>
                                        <p:tgtEl>
                                          <p:spTgt spid="22"/>
                                        </p:tgtEl>
                                      </p:cBhvr>
                                    </p:animEffect>
                                    <p:anim calcmode="lin" valueType="num">
                                      <p:cBhvr>
                                        <p:cTn id="202" dur="1000"/>
                                        <p:tgtEl>
                                          <p:spTgt spid="22"/>
                                        </p:tgtEl>
                                        <p:attrNameLst>
                                          <p:attrName>ppt_x</p:attrName>
                                        </p:attrNameLst>
                                      </p:cBhvr>
                                      <p:tavLst>
                                        <p:tav tm="0">
                                          <p:val>
                                            <p:strVal val="ppt_x"/>
                                          </p:val>
                                        </p:tav>
                                        <p:tav tm="100000">
                                          <p:val>
                                            <p:strVal val="ppt_x"/>
                                          </p:val>
                                        </p:tav>
                                      </p:tavLst>
                                    </p:anim>
                                    <p:anim calcmode="lin" valueType="num">
                                      <p:cBhvr>
                                        <p:cTn id="203" dur="1000"/>
                                        <p:tgtEl>
                                          <p:spTgt spid="22"/>
                                        </p:tgtEl>
                                        <p:attrNameLst>
                                          <p:attrName>ppt_y</p:attrName>
                                        </p:attrNameLst>
                                      </p:cBhvr>
                                      <p:tavLst>
                                        <p:tav tm="0">
                                          <p:val>
                                            <p:strVal val="ppt_y"/>
                                          </p:val>
                                        </p:tav>
                                        <p:tav tm="100000">
                                          <p:val>
                                            <p:strVal val="ppt_y+.1"/>
                                          </p:val>
                                        </p:tav>
                                      </p:tavLst>
                                    </p:anim>
                                    <p:set>
                                      <p:cBhvr>
                                        <p:cTn id="20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5" restart="whenNotActive" fill="hold" evtFilter="cancelBubble" nodeType="interactiveSeq">
                <p:stCondLst>
                  <p:cond evt="onClick" delay="0">
                    <p:tgtEl>
                      <p:spTgt spid="17"/>
                    </p:tgtEl>
                  </p:cond>
                </p:stCondLst>
                <p:endSync evt="end" delay="0">
                  <p:rtn val="all"/>
                </p:endSync>
                <p:childTnLst>
                  <p:par>
                    <p:cTn id="206" fill="hold">
                      <p:stCondLst>
                        <p:cond delay="0"/>
                      </p:stCondLst>
                      <p:childTnLst>
                        <p:par>
                          <p:cTn id="207" fill="hold">
                            <p:stCondLst>
                              <p:cond delay="0"/>
                            </p:stCondLst>
                            <p:childTnLst>
                              <p:par>
                                <p:cTn id="208" presetID="42" presetClass="entr" presetSubtype="0" fill="hold" grpId="12" nodeType="clickEffect">
                                  <p:stCondLst>
                                    <p:cond delay="0"/>
                                  </p:stCondLst>
                                  <p:childTnLst>
                                    <p:set>
                                      <p:cBhvr>
                                        <p:cTn id="209" dur="1" fill="hold">
                                          <p:stCondLst>
                                            <p:cond delay="0"/>
                                          </p:stCondLst>
                                        </p:cTn>
                                        <p:tgtEl>
                                          <p:spTgt spid="22"/>
                                        </p:tgtEl>
                                        <p:attrNameLst>
                                          <p:attrName>style.visibility</p:attrName>
                                        </p:attrNameLst>
                                      </p:cBhvr>
                                      <p:to>
                                        <p:strVal val="visible"/>
                                      </p:to>
                                    </p:set>
                                    <p:animEffect transition="in" filter="fade">
                                      <p:cBhvr>
                                        <p:cTn id="210" dur="1000"/>
                                        <p:tgtEl>
                                          <p:spTgt spid="22"/>
                                        </p:tgtEl>
                                      </p:cBhvr>
                                    </p:animEffect>
                                    <p:anim calcmode="lin" valueType="num">
                                      <p:cBhvr>
                                        <p:cTn id="211" dur="1000" fill="hold"/>
                                        <p:tgtEl>
                                          <p:spTgt spid="22"/>
                                        </p:tgtEl>
                                        <p:attrNameLst>
                                          <p:attrName>ppt_x</p:attrName>
                                        </p:attrNameLst>
                                      </p:cBhvr>
                                      <p:tavLst>
                                        <p:tav tm="0">
                                          <p:val>
                                            <p:strVal val="#ppt_x"/>
                                          </p:val>
                                        </p:tav>
                                        <p:tav tm="100000">
                                          <p:val>
                                            <p:strVal val="#ppt_x"/>
                                          </p:val>
                                        </p:tav>
                                      </p:tavLst>
                                    </p:anim>
                                    <p:anim calcmode="lin" valueType="num">
                                      <p:cBhvr>
                                        <p:cTn id="212" dur="1000" fill="hold"/>
                                        <p:tgtEl>
                                          <p:spTgt spid="22"/>
                                        </p:tgtEl>
                                        <p:attrNameLst>
                                          <p:attrName>ppt_y</p:attrName>
                                        </p:attrNameLst>
                                      </p:cBhvr>
                                      <p:tavLst>
                                        <p:tav tm="0">
                                          <p:val>
                                            <p:strVal val="#ppt_y+.1"/>
                                          </p:val>
                                        </p:tav>
                                        <p:tav tm="100000">
                                          <p:val>
                                            <p:strVal val="#ppt_y"/>
                                          </p:val>
                                        </p:tav>
                                      </p:tavLst>
                                    </p:anim>
                                  </p:childTnLst>
                                </p:cTn>
                              </p:par>
                            </p:childTnLst>
                          </p:cTn>
                        </p:par>
                        <p:par>
                          <p:cTn id="213" fill="hold">
                            <p:stCondLst>
                              <p:cond delay="1000"/>
                            </p:stCondLst>
                            <p:childTnLst>
                              <p:par>
                                <p:cTn id="214" presetID="42" presetClass="exit" presetSubtype="0" fill="hold" grpId="13" nodeType="afterEffect">
                                  <p:stCondLst>
                                    <p:cond delay="0"/>
                                  </p:stCondLst>
                                  <p:childTnLst>
                                    <p:animEffect transition="out" filter="fade">
                                      <p:cBhvr>
                                        <p:cTn id="215" dur="1000"/>
                                        <p:tgtEl>
                                          <p:spTgt spid="22"/>
                                        </p:tgtEl>
                                      </p:cBhvr>
                                    </p:animEffect>
                                    <p:anim calcmode="lin" valueType="num">
                                      <p:cBhvr>
                                        <p:cTn id="216" dur="1000"/>
                                        <p:tgtEl>
                                          <p:spTgt spid="22"/>
                                        </p:tgtEl>
                                        <p:attrNameLst>
                                          <p:attrName>ppt_x</p:attrName>
                                        </p:attrNameLst>
                                      </p:cBhvr>
                                      <p:tavLst>
                                        <p:tav tm="0">
                                          <p:val>
                                            <p:strVal val="ppt_x"/>
                                          </p:val>
                                        </p:tav>
                                        <p:tav tm="100000">
                                          <p:val>
                                            <p:strVal val="ppt_x"/>
                                          </p:val>
                                        </p:tav>
                                      </p:tavLst>
                                    </p:anim>
                                    <p:anim calcmode="lin" valueType="num">
                                      <p:cBhvr>
                                        <p:cTn id="217" dur="1000"/>
                                        <p:tgtEl>
                                          <p:spTgt spid="22"/>
                                        </p:tgtEl>
                                        <p:attrNameLst>
                                          <p:attrName>ppt_y</p:attrName>
                                        </p:attrNameLst>
                                      </p:cBhvr>
                                      <p:tavLst>
                                        <p:tav tm="0">
                                          <p:val>
                                            <p:strVal val="ppt_y"/>
                                          </p:val>
                                        </p:tav>
                                        <p:tav tm="100000">
                                          <p:val>
                                            <p:strVal val="ppt_y+.1"/>
                                          </p:val>
                                        </p:tav>
                                      </p:tavLst>
                                    </p:anim>
                                    <p:set>
                                      <p:cBhvr>
                                        <p:cTn id="218"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19" restart="whenNotActive" fill="hold" evtFilter="cancelBubble" nodeType="interactiveSeq">
                <p:stCondLst>
                  <p:cond evt="onClick" delay="0">
                    <p:tgtEl>
                      <p:spTgt spid="18"/>
                    </p:tgtEl>
                  </p:cond>
                </p:stCondLst>
                <p:endSync evt="end" delay="0">
                  <p:rtn val="all"/>
                </p:endSync>
                <p:childTnLst>
                  <p:par>
                    <p:cTn id="220" fill="hold">
                      <p:stCondLst>
                        <p:cond delay="0"/>
                      </p:stCondLst>
                      <p:childTnLst>
                        <p:par>
                          <p:cTn id="221" fill="hold">
                            <p:stCondLst>
                              <p:cond delay="0"/>
                            </p:stCondLst>
                            <p:childTnLst>
                              <p:par>
                                <p:cTn id="222" presetID="42" presetClass="entr" presetSubtype="0" fill="hold" grpId="14" nodeType="clickEffect">
                                  <p:stCondLst>
                                    <p:cond delay="0"/>
                                  </p:stCondLst>
                                  <p:childTnLst>
                                    <p:set>
                                      <p:cBhvr>
                                        <p:cTn id="223" dur="1" fill="hold">
                                          <p:stCondLst>
                                            <p:cond delay="0"/>
                                          </p:stCondLst>
                                        </p:cTn>
                                        <p:tgtEl>
                                          <p:spTgt spid="22"/>
                                        </p:tgtEl>
                                        <p:attrNameLst>
                                          <p:attrName>style.visibility</p:attrName>
                                        </p:attrNameLst>
                                      </p:cBhvr>
                                      <p:to>
                                        <p:strVal val="visible"/>
                                      </p:to>
                                    </p:set>
                                    <p:animEffect transition="in" filter="fade">
                                      <p:cBhvr>
                                        <p:cTn id="224" dur="1000"/>
                                        <p:tgtEl>
                                          <p:spTgt spid="22"/>
                                        </p:tgtEl>
                                      </p:cBhvr>
                                    </p:animEffect>
                                    <p:anim calcmode="lin" valueType="num">
                                      <p:cBhvr>
                                        <p:cTn id="225" dur="1000" fill="hold"/>
                                        <p:tgtEl>
                                          <p:spTgt spid="22"/>
                                        </p:tgtEl>
                                        <p:attrNameLst>
                                          <p:attrName>ppt_x</p:attrName>
                                        </p:attrNameLst>
                                      </p:cBhvr>
                                      <p:tavLst>
                                        <p:tav tm="0">
                                          <p:val>
                                            <p:strVal val="#ppt_x"/>
                                          </p:val>
                                        </p:tav>
                                        <p:tav tm="100000">
                                          <p:val>
                                            <p:strVal val="#ppt_x"/>
                                          </p:val>
                                        </p:tav>
                                      </p:tavLst>
                                    </p:anim>
                                    <p:anim calcmode="lin" valueType="num">
                                      <p:cBhvr>
                                        <p:cTn id="226" dur="1000" fill="hold"/>
                                        <p:tgtEl>
                                          <p:spTgt spid="22"/>
                                        </p:tgtEl>
                                        <p:attrNameLst>
                                          <p:attrName>ppt_y</p:attrName>
                                        </p:attrNameLst>
                                      </p:cBhvr>
                                      <p:tavLst>
                                        <p:tav tm="0">
                                          <p:val>
                                            <p:strVal val="#ppt_y+.1"/>
                                          </p:val>
                                        </p:tav>
                                        <p:tav tm="100000">
                                          <p:val>
                                            <p:strVal val="#ppt_y"/>
                                          </p:val>
                                        </p:tav>
                                      </p:tavLst>
                                    </p:anim>
                                  </p:childTnLst>
                                </p:cTn>
                              </p:par>
                            </p:childTnLst>
                          </p:cTn>
                        </p:par>
                        <p:par>
                          <p:cTn id="227" fill="hold">
                            <p:stCondLst>
                              <p:cond delay="1000"/>
                            </p:stCondLst>
                            <p:childTnLst>
                              <p:par>
                                <p:cTn id="228" presetID="42" presetClass="exit" presetSubtype="0" fill="hold" grpId="15" nodeType="afterEffect">
                                  <p:stCondLst>
                                    <p:cond delay="0"/>
                                  </p:stCondLst>
                                  <p:childTnLst>
                                    <p:animEffect transition="out" filter="fade">
                                      <p:cBhvr>
                                        <p:cTn id="229" dur="1000"/>
                                        <p:tgtEl>
                                          <p:spTgt spid="22"/>
                                        </p:tgtEl>
                                      </p:cBhvr>
                                    </p:animEffect>
                                    <p:anim calcmode="lin" valueType="num">
                                      <p:cBhvr>
                                        <p:cTn id="230" dur="1000"/>
                                        <p:tgtEl>
                                          <p:spTgt spid="22"/>
                                        </p:tgtEl>
                                        <p:attrNameLst>
                                          <p:attrName>ppt_x</p:attrName>
                                        </p:attrNameLst>
                                      </p:cBhvr>
                                      <p:tavLst>
                                        <p:tav tm="0">
                                          <p:val>
                                            <p:strVal val="ppt_x"/>
                                          </p:val>
                                        </p:tav>
                                        <p:tav tm="100000">
                                          <p:val>
                                            <p:strVal val="ppt_x"/>
                                          </p:val>
                                        </p:tav>
                                      </p:tavLst>
                                    </p:anim>
                                    <p:anim calcmode="lin" valueType="num">
                                      <p:cBhvr>
                                        <p:cTn id="231" dur="1000"/>
                                        <p:tgtEl>
                                          <p:spTgt spid="22"/>
                                        </p:tgtEl>
                                        <p:attrNameLst>
                                          <p:attrName>ppt_y</p:attrName>
                                        </p:attrNameLst>
                                      </p:cBhvr>
                                      <p:tavLst>
                                        <p:tav tm="0">
                                          <p:val>
                                            <p:strVal val="ppt_y"/>
                                          </p:val>
                                        </p:tav>
                                        <p:tav tm="100000">
                                          <p:val>
                                            <p:strVal val="ppt_y+.1"/>
                                          </p:val>
                                        </p:tav>
                                      </p:tavLst>
                                    </p:anim>
                                    <p:set>
                                      <p:cBhvr>
                                        <p:cTn id="23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33" restart="whenNotActive" fill="hold" evtFilter="cancelBubble" nodeType="interactiveSeq">
                <p:stCondLst>
                  <p:cond evt="onClick" delay="0">
                    <p:tgtEl>
                      <p:spTgt spid="19"/>
                    </p:tgtEl>
                  </p:cond>
                </p:stCondLst>
                <p:endSync evt="end" delay="0">
                  <p:rtn val="all"/>
                </p:endSync>
                <p:childTnLst>
                  <p:par>
                    <p:cTn id="234" fill="hold">
                      <p:stCondLst>
                        <p:cond delay="0"/>
                      </p:stCondLst>
                      <p:childTnLst>
                        <p:par>
                          <p:cTn id="235" fill="hold">
                            <p:stCondLst>
                              <p:cond delay="0"/>
                            </p:stCondLst>
                            <p:childTnLst>
                              <p:par>
                                <p:cTn id="236" presetID="42" presetClass="entr" presetSubtype="0" fill="hold" grpId="4" nodeType="clickEffect">
                                  <p:stCondLst>
                                    <p:cond delay="0"/>
                                  </p:stCondLst>
                                  <p:childTnLst>
                                    <p:set>
                                      <p:cBhvr>
                                        <p:cTn id="237" dur="1" fill="hold">
                                          <p:stCondLst>
                                            <p:cond delay="0"/>
                                          </p:stCondLst>
                                        </p:cTn>
                                        <p:tgtEl>
                                          <p:spTgt spid="21"/>
                                        </p:tgtEl>
                                        <p:attrNameLst>
                                          <p:attrName>style.visibility</p:attrName>
                                        </p:attrNameLst>
                                      </p:cBhvr>
                                      <p:to>
                                        <p:strVal val="visible"/>
                                      </p:to>
                                    </p:set>
                                    <p:animEffect transition="in" filter="fade">
                                      <p:cBhvr>
                                        <p:cTn id="238" dur="1000"/>
                                        <p:tgtEl>
                                          <p:spTgt spid="21"/>
                                        </p:tgtEl>
                                      </p:cBhvr>
                                    </p:animEffect>
                                    <p:anim calcmode="lin" valueType="num">
                                      <p:cBhvr>
                                        <p:cTn id="239" dur="1000" fill="hold"/>
                                        <p:tgtEl>
                                          <p:spTgt spid="21"/>
                                        </p:tgtEl>
                                        <p:attrNameLst>
                                          <p:attrName>ppt_x</p:attrName>
                                        </p:attrNameLst>
                                      </p:cBhvr>
                                      <p:tavLst>
                                        <p:tav tm="0">
                                          <p:val>
                                            <p:strVal val="#ppt_x"/>
                                          </p:val>
                                        </p:tav>
                                        <p:tav tm="100000">
                                          <p:val>
                                            <p:strVal val="#ppt_x"/>
                                          </p:val>
                                        </p:tav>
                                      </p:tavLst>
                                    </p:anim>
                                    <p:anim calcmode="lin" valueType="num">
                                      <p:cBhvr>
                                        <p:cTn id="240"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3" name="applause.wav"/>
                                        </p:tgtEl>
                                      </p:cMediaNode>
                                    </p:audio>
                                  </p:subTnLst>
                                </p:cTn>
                              </p:par>
                            </p:childTnLst>
                          </p:cTn>
                        </p:par>
                        <p:par>
                          <p:cTn id="241" fill="hold">
                            <p:stCondLst>
                              <p:cond delay="1000"/>
                            </p:stCondLst>
                            <p:childTnLst>
                              <p:par>
                                <p:cTn id="242" presetID="42" presetClass="exit" presetSubtype="0" fill="hold" grpId="5" nodeType="afterEffect">
                                  <p:stCondLst>
                                    <p:cond delay="0"/>
                                  </p:stCondLst>
                                  <p:childTnLst>
                                    <p:animEffect transition="out" filter="fade">
                                      <p:cBhvr>
                                        <p:cTn id="243" dur="1000"/>
                                        <p:tgtEl>
                                          <p:spTgt spid="21"/>
                                        </p:tgtEl>
                                      </p:cBhvr>
                                    </p:animEffect>
                                    <p:anim calcmode="lin" valueType="num">
                                      <p:cBhvr>
                                        <p:cTn id="244" dur="1000"/>
                                        <p:tgtEl>
                                          <p:spTgt spid="21"/>
                                        </p:tgtEl>
                                        <p:attrNameLst>
                                          <p:attrName>ppt_x</p:attrName>
                                        </p:attrNameLst>
                                      </p:cBhvr>
                                      <p:tavLst>
                                        <p:tav tm="0">
                                          <p:val>
                                            <p:strVal val="ppt_x"/>
                                          </p:val>
                                        </p:tav>
                                        <p:tav tm="100000">
                                          <p:val>
                                            <p:strVal val="ppt_x"/>
                                          </p:val>
                                        </p:tav>
                                      </p:tavLst>
                                    </p:anim>
                                    <p:anim calcmode="lin" valueType="num">
                                      <p:cBhvr>
                                        <p:cTn id="245" dur="1000"/>
                                        <p:tgtEl>
                                          <p:spTgt spid="21"/>
                                        </p:tgtEl>
                                        <p:attrNameLst>
                                          <p:attrName>ppt_y</p:attrName>
                                        </p:attrNameLst>
                                      </p:cBhvr>
                                      <p:tavLst>
                                        <p:tav tm="0">
                                          <p:val>
                                            <p:strVal val="ppt_y"/>
                                          </p:val>
                                        </p:tav>
                                        <p:tav tm="100000">
                                          <p:val>
                                            <p:strVal val="ppt_y+.1"/>
                                          </p:val>
                                        </p:tav>
                                      </p:tavLst>
                                    </p:anim>
                                    <p:set>
                                      <p:cBhvr>
                                        <p:cTn id="2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47" restart="whenNotActive" fill="hold" evtFilter="cancelBubble" nodeType="interactiveSeq">
                <p:stCondLst>
                  <p:cond evt="onClick" delay="0">
                    <p:tgtEl>
                      <p:spTgt spid="20"/>
                    </p:tgtEl>
                  </p:cond>
                </p:stCondLst>
                <p:endSync evt="end" delay="0">
                  <p:rtn val="all"/>
                </p:endSync>
                <p:childTnLst>
                  <p:par>
                    <p:cTn id="248" fill="hold">
                      <p:stCondLst>
                        <p:cond delay="0"/>
                      </p:stCondLst>
                      <p:childTnLst>
                        <p:par>
                          <p:cTn id="249" fill="hold">
                            <p:stCondLst>
                              <p:cond delay="0"/>
                            </p:stCondLst>
                            <p:childTnLst>
                              <p:par>
                                <p:cTn id="250" presetID="42" presetClass="entr" presetSubtype="0" fill="hold" grpId="16" nodeType="clickEffect">
                                  <p:stCondLst>
                                    <p:cond delay="0"/>
                                  </p:stCondLst>
                                  <p:childTnLst>
                                    <p:set>
                                      <p:cBhvr>
                                        <p:cTn id="251" dur="1" fill="hold">
                                          <p:stCondLst>
                                            <p:cond delay="0"/>
                                          </p:stCondLst>
                                        </p:cTn>
                                        <p:tgtEl>
                                          <p:spTgt spid="22"/>
                                        </p:tgtEl>
                                        <p:attrNameLst>
                                          <p:attrName>style.visibility</p:attrName>
                                        </p:attrNameLst>
                                      </p:cBhvr>
                                      <p:to>
                                        <p:strVal val="visible"/>
                                      </p:to>
                                    </p:set>
                                    <p:animEffect transition="in" filter="fade">
                                      <p:cBhvr>
                                        <p:cTn id="252" dur="1000"/>
                                        <p:tgtEl>
                                          <p:spTgt spid="22"/>
                                        </p:tgtEl>
                                      </p:cBhvr>
                                    </p:animEffect>
                                    <p:anim calcmode="lin" valueType="num">
                                      <p:cBhvr>
                                        <p:cTn id="253" dur="1000" fill="hold"/>
                                        <p:tgtEl>
                                          <p:spTgt spid="22"/>
                                        </p:tgtEl>
                                        <p:attrNameLst>
                                          <p:attrName>ppt_x</p:attrName>
                                        </p:attrNameLst>
                                      </p:cBhvr>
                                      <p:tavLst>
                                        <p:tav tm="0">
                                          <p:val>
                                            <p:strVal val="#ppt_x"/>
                                          </p:val>
                                        </p:tav>
                                        <p:tav tm="100000">
                                          <p:val>
                                            <p:strVal val="#ppt_x"/>
                                          </p:val>
                                        </p:tav>
                                      </p:tavLst>
                                    </p:anim>
                                    <p:anim calcmode="lin" valueType="num">
                                      <p:cBhvr>
                                        <p:cTn id="254" dur="1000" fill="hold"/>
                                        <p:tgtEl>
                                          <p:spTgt spid="22"/>
                                        </p:tgtEl>
                                        <p:attrNameLst>
                                          <p:attrName>ppt_y</p:attrName>
                                        </p:attrNameLst>
                                      </p:cBhvr>
                                      <p:tavLst>
                                        <p:tav tm="0">
                                          <p:val>
                                            <p:strVal val="#ppt_y+.1"/>
                                          </p:val>
                                        </p:tav>
                                        <p:tav tm="100000">
                                          <p:val>
                                            <p:strVal val="#ppt_y"/>
                                          </p:val>
                                        </p:tav>
                                      </p:tavLst>
                                    </p:anim>
                                  </p:childTnLst>
                                </p:cTn>
                              </p:par>
                            </p:childTnLst>
                          </p:cTn>
                        </p:par>
                        <p:par>
                          <p:cTn id="255" fill="hold">
                            <p:stCondLst>
                              <p:cond delay="1000"/>
                            </p:stCondLst>
                            <p:childTnLst>
                              <p:par>
                                <p:cTn id="256" presetID="42" presetClass="exit" presetSubtype="0" fill="hold" grpId="17" nodeType="afterEffect">
                                  <p:stCondLst>
                                    <p:cond delay="0"/>
                                  </p:stCondLst>
                                  <p:childTnLst>
                                    <p:animEffect transition="out" filter="fade">
                                      <p:cBhvr>
                                        <p:cTn id="257" dur="1000"/>
                                        <p:tgtEl>
                                          <p:spTgt spid="22"/>
                                        </p:tgtEl>
                                      </p:cBhvr>
                                    </p:animEffect>
                                    <p:anim calcmode="lin" valueType="num">
                                      <p:cBhvr>
                                        <p:cTn id="258" dur="1000"/>
                                        <p:tgtEl>
                                          <p:spTgt spid="22"/>
                                        </p:tgtEl>
                                        <p:attrNameLst>
                                          <p:attrName>ppt_x</p:attrName>
                                        </p:attrNameLst>
                                      </p:cBhvr>
                                      <p:tavLst>
                                        <p:tav tm="0">
                                          <p:val>
                                            <p:strVal val="ppt_x"/>
                                          </p:val>
                                        </p:tav>
                                        <p:tav tm="100000">
                                          <p:val>
                                            <p:strVal val="ppt_x"/>
                                          </p:val>
                                        </p:tav>
                                      </p:tavLst>
                                    </p:anim>
                                    <p:anim calcmode="lin" valueType="num">
                                      <p:cBhvr>
                                        <p:cTn id="259" dur="1000"/>
                                        <p:tgtEl>
                                          <p:spTgt spid="22"/>
                                        </p:tgtEl>
                                        <p:attrNameLst>
                                          <p:attrName>ppt_y</p:attrName>
                                        </p:attrNameLst>
                                      </p:cBhvr>
                                      <p:tavLst>
                                        <p:tav tm="0">
                                          <p:val>
                                            <p:strVal val="ppt_y"/>
                                          </p:val>
                                        </p:tav>
                                        <p:tav tm="100000">
                                          <p:val>
                                            <p:strVal val="ppt_y+.1"/>
                                          </p:val>
                                        </p:tav>
                                      </p:tavLst>
                                    </p:anim>
                                    <p:set>
                                      <p:cBhvr>
                                        <p:cTn id="26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5" grpId="0" build="allAtOnce"/>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1" grpId="1"/>
      <p:bldP spid="21" grpId="2"/>
      <p:bldP spid="21" grpId="3"/>
      <p:bldP spid="21" grpId="4"/>
      <p:bldP spid="21" grpId="5"/>
      <p:bldP spid="22" grpId="0"/>
      <p:bldP spid="22" grpId="1"/>
      <p:bldP spid="22" grpId="2"/>
      <p:bldP spid="22" grpId="3"/>
      <p:bldP spid="22" grpId="4"/>
      <p:bldP spid="22" grpId="5"/>
      <p:bldP spid="22" grpId="6"/>
      <p:bldP spid="22" grpId="7"/>
      <p:bldP spid="22" grpId="8"/>
      <p:bldP spid="22" grpId="9"/>
      <p:bldP spid="22" grpId="10"/>
      <p:bldP spid="22" grpId="11"/>
      <p:bldP spid="22" grpId="12"/>
      <p:bldP spid="22" grpId="13"/>
      <p:bldP spid="22" grpId="14"/>
      <p:bldP spid="22" grpId="15"/>
      <p:bldP spid="22" grpId="16"/>
      <p:bldP spid="22" grpId="17"/>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6473" y="5250873"/>
            <a:ext cx="11083637" cy="563296"/>
          </a:xfrm>
          <a:prstGeom prst="rect">
            <a:avLst/>
          </a:prstGeom>
          <a:noFill/>
        </p:spPr>
        <p:txBody>
          <a:bodyPr wrap="square" rtlCol="0">
            <a:prstTxWarp prst="textPlain">
              <a:avLst/>
            </a:prstTxWarp>
            <a:spAutoFit/>
          </a:bodyPr>
          <a:lstStyle/>
          <a:p>
            <a:r>
              <a:rPr lang="en-US" b="1" dirty="0" smtClean="0">
                <a:latin typeface="Times New Roman" panose="02020603050405020304" pitchFamily="18" charset="0"/>
                <a:cs typeface="Times New Roman" panose="02020603050405020304" pitchFamily="18" charset="0"/>
                <a:sym typeface="Wingdings 2" panose="05020102010507070707" pitchFamily="18" charset="2"/>
              </a:rPr>
              <a:t> </a:t>
            </a:r>
            <a:r>
              <a:rPr lang="en-US" b="1" dirty="0" smtClean="0">
                <a:latin typeface="Times New Roman" panose="02020603050405020304" pitchFamily="18" charset="0"/>
                <a:cs typeface="Times New Roman" panose="02020603050405020304" pitchFamily="18" charset="0"/>
              </a:rPr>
              <a:t>Write ten sentences about ethnic people in Bangladesh.</a:t>
            </a:r>
            <a:endParaRPr lang="en-US"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973" y="465281"/>
            <a:ext cx="7400636" cy="4647599"/>
          </a:xfrm>
          <a:prstGeom prst="rect">
            <a:avLst/>
          </a:prstGeom>
        </p:spPr>
      </p:pic>
      <p:sp>
        <p:nvSpPr>
          <p:cNvPr id="3" name="TextBox 2"/>
          <p:cNvSpPr txBox="1"/>
          <p:nvPr/>
        </p:nvSpPr>
        <p:spPr>
          <a:xfrm>
            <a:off x="1675823" y="3388825"/>
            <a:ext cx="8784936" cy="1862048"/>
          </a:xfrm>
          <a:prstGeom prst="rect">
            <a:avLst/>
          </a:prstGeom>
          <a:noFill/>
        </p:spPr>
        <p:txBody>
          <a:bodyPr wrap="square" rtlCol="0">
            <a:spAutoFit/>
          </a:bodyPr>
          <a:lstStyle/>
          <a:p>
            <a:pPr algn="ctr"/>
            <a:r>
              <a:rPr lang="en-US" sz="11500" b="1" dirty="0" smtClean="0">
                <a:solidFill>
                  <a:schemeClr val="bg1"/>
                </a:solidFill>
              </a:rPr>
              <a:t>Home Work</a:t>
            </a:r>
            <a:endParaRPr lang="en-US" sz="11500" b="1" dirty="0">
              <a:solidFill>
                <a:schemeClr val="bg1"/>
              </a:solidFill>
            </a:endParaRPr>
          </a:p>
        </p:txBody>
      </p:sp>
    </p:spTree>
    <p:extLst>
      <p:ext uri="{BB962C8B-B14F-4D97-AF65-F5344CB8AC3E}">
        <p14:creationId xmlns:p14="http://schemas.microsoft.com/office/powerpoint/2010/main" val="28133143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42" y="460401"/>
            <a:ext cx="11210694" cy="5968733"/>
          </a:xfrm>
          <a:prstGeom prst="rect">
            <a:avLst/>
          </a:prstGeom>
        </p:spPr>
      </p:pic>
      <p:sp>
        <p:nvSpPr>
          <p:cNvPr id="26" name="Freeform 25"/>
          <p:cNvSpPr/>
          <p:nvPr/>
        </p:nvSpPr>
        <p:spPr>
          <a:xfrm>
            <a:off x="9691781" y="2705390"/>
            <a:ext cx="264430" cy="264430"/>
          </a:xfrm>
          <a:custGeom>
            <a:avLst/>
            <a:gdLst/>
            <a:ahLst/>
            <a:cxnLst/>
            <a:rect l="l" t="t" r="r" b="b"/>
            <a:pathLst>
              <a:path w="264430" h="264430">
                <a:moveTo>
                  <a:pt x="131787" y="0"/>
                </a:moveTo>
                <a:cubicBezTo>
                  <a:pt x="168870" y="0"/>
                  <a:pt x="200248" y="12979"/>
                  <a:pt x="225921" y="38937"/>
                </a:cubicBezTo>
                <a:cubicBezTo>
                  <a:pt x="251593" y="64895"/>
                  <a:pt x="264430" y="96130"/>
                  <a:pt x="264430" y="132643"/>
                </a:cubicBezTo>
                <a:cubicBezTo>
                  <a:pt x="264430" y="169155"/>
                  <a:pt x="251451" y="200248"/>
                  <a:pt x="225493" y="225921"/>
                </a:cubicBezTo>
                <a:cubicBezTo>
                  <a:pt x="199535" y="251594"/>
                  <a:pt x="168300" y="264430"/>
                  <a:pt x="131787" y="264430"/>
                </a:cubicBezTo>
                <a:cubicBezTo>
                  <a:pt x="95275" y="264430"/>
                  <a:pt x="64182" y="251594"/>
                  <a:pt x="38509" y="225921"/>
                </a:cubicBezTo>
                <a:cubicBezTo>
                  <a:pt x="12836" y="200248"/>
                  <a:pt x="0" y="169155"/>
                  <a:pt x="0" y="132643"/>
                </a:cubicBezTo>
                <a:cubicBezTo>
                  <a:pt x="0" y="96130"/>
                  <a:pt x="12836" y="64895"/>
                  <a:pt x="38509" y="38937"/>
                </a:cubicBezTo>
                <a:cubicBezTo>
                  <a:pt x="64182" y="12979"/>
                  <a:pt x="95275" y="0"/>
                  <a:pt x="131787"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899686" y="2706246"/>
            <a:ext cx="813829" cy="1214326"/>
          </a:xfrm>
          <a:custGeom>
            <a:avLst/>
            <a:gdLst/>
            <a:ahLst/>
            <a:cxnLst/>
            <a:rect l="l" t="t" r="r" b="b"/>
            <a:pathLst>
              <a:path w="813829" h="1214326">
                <a:moveTo>
                  <a:pt x="359420" y="0"/>
                </a:moveTo>
                <a:cubicBezTo>
                  <a:pt x="397073" y="0"/>
                  <a:pt x="433586" y="4564"/>
                  <a:pt x="468957" y="13692"/>
                </a:cubicBezTo>
                <a:cubicBezTo>
                  <a:pt x="495771" y="20538"/>
                  <a:pt x="528433" y="33232"/>
                  <a:pt x="566942" y="51773"/>
                </a:cubicBezTo>
                <a:cubicBezTo>
                  <a:pt x="605452" y="70315"/>
                  <a:pt x="632408" y="79585"/>
                  <a:pt x="647812" y="79585"/>
                </a:cubicBezTo>
                <a:cubicBezTo>
                  <a:pt x="662645" y="79585"/>
                  <a:pt x="674340" y="75021"/>
                  <a:pt x="682898" y="65893"/>
                </a:cubicBezTo>
                <a:cubicBezTo>
                  <a:pt x="691455" y="56765"/>
                  <a:pt x="699443" y="34801"/>
                  <a:pt x="706859" y="0"/>
                </a:cubicBezTo>
                <a:lnTo>
                  <a:pt x="732532" y="0"/>
                </a:lnTo>
                <a:lnTo>
                  <a:pt x="741945" y="386804"/>
                </a:lnTo>
                <a:lnTo>
                  <a:pt x="706859" y="386804"/>
                </a:lnTo>
                <a:cubicBezTo>
                  <a:pt x="690315" y="289818"/>
                  <a:pt x="649666" y="211801"/>
                  <a:pt x="584913" y="152753"/>
                </a:cubicBezTo>
                <a:cubicBezTo>
                  <a:pt x="520161" y="93706"/>
                  <a:pt x="450131" y="64182"/>
                  <a:pt x="374824" y="64182"/>
                </a:cubicBezTo>
                <a:cubicBezTo>
                  <a:pt x="316632" y="64182"/>
                  <a:pt x="270563" y="79728"/>
                  <a:pt x="236618" y="110821"/>
                </a:cubicBezTo>
                <a:cubicBezTo>
                  <a:pt x="202673" y="141913"/>
                  <a:pt x="185700" y="177713"/>
                  <a:pt x="185700" y="218219"/>
                </a:cubicBezTo>
                <a:cubicBezTo>
                  <a:pt x="185700" y="243892"/>
                  <a:pt x="191691" y="266712"/>
                  <a:pt x="203671" y="286680"/>
                </a:cubicBezTo>
                <a:cubicBezTo>
                  <a:pt x="220216" y="313494"/>
                  <a:pt x="246745" y="340022"/>
                  <a:pt x="283257" y="366266"/>
                </a:cubicBezTo>
                <a:cubicBezTo>
                  <a:pt x="310071" y="385092"/>
                  <a:pt x="371971" y="418467"/>
                  <a:pt x="468957" y="466390"/>
                </a:cubicBezTo>
                <a:cubicBezTo>
                  <a:pt x="604738" y="533139"/>
                  <a:pt x="696305" y="596180"/>
                  <a:pt x="743657" y="655513"/>
                </a:cubicBezTo>
                <a:cubicBezTo>
                  <a:pt x="790439" y="714846"/>
                  <a:pt x="813829" y="782736"/>
                  <a:pt x="813829" y="859184"/>
                </a:cubicBezTo>
                <a:cubicBezTo>
                  <a:pt x="813829" y="956171"/>
                  <a:pt x="776033" y="1039607"/>
                  <a:pt x="700441" y="1109495"/>
                </a:cubicBezTo>
                <a:cubicBezTo>
                  <a:pt x="624849" y="1179382"/>
                  <a:pt x="528861" y="1214326"/>
                  <a:pt x="412477" y="1214326"/>
                </a:cubicBezTo>
                <a:cubicBezTo>
                  <a:pt x="375965" y="1214326"/>
                  <a:pt x="341449" y="1210617"/>
                  <a:pt x="308930" y="1203201"/>
                </a:cubicBezTo>
                <a:cubicBezTo>
                  <a:pt x="276411" y="1195784"/>
                  <a:pt x="235620" y="1181807"/>
                  <a:pt x="186556" y="1161268"/>
                </a:cubicBezTo>
                <a:cubicBezTo>
                  <a:pt x="159172" y="1149858"/>
                  <a:pt x="136637" y="1144153"/>
                  <a:pt x="118951" y="1144153"/>
                </a:cubicBezTo>
                <a:cubicBezTo>
                  <a:pt x="104118" y="1144153"/>
                  <a:pt x="88429" y="1149858"/>
                  <a:pt x="71884" y="1161268"/>
                </a:cubicBezTo>
                <a:cubicBezTo>
                  <a:pt x="55339" y="1172678"/>
                  <a:pt x="41932" y="1190079"/>
                  <a:pt x="31663" y="1213470"/>
                </a:cubicBezTo>
                <a:lnTo>
                  <a:pt x="0" y="1213470"/>
                </a:lnTo>
                <a:lnTo>
                  <a:pt x="0" y="775320"/>
                </a:lnTo>
                <a:lnTo>
                  <a:pt x="31663" y="775320"/>
                </a:lnTo>
                <a:cubicBezTo>
                  <a:pt x="56766" y="898550"/>
                  <a:pt x="105116" y="992541"/>
                  <a:pt x="176715" y="1057293"/>
                </a:cubicBezTo>
                <a:cubicBezTo>
                  <a:pt x="248313" y="1122046"/>
                  <a:pt x="325475" y="1154422"/>
                  <a:pt x="408199" y="1154422"/>
                </a:cubicBezTo>
                <a:cubicBezTo>
                  <a:pt x="472095" y="1154422"/>
                  <a:pt x="523013" y="1137022"/>
                  <a:pt x="560952" y="1102221"/>
                </a:cubicBezTo>
                <a:cubicBezTo>
                  <a:pt x="598891" y="1067420"/>
                  <a:pt x="617860" y="1026914"/>
                  <a:pt x="617860" y="980703"/>
                </a:cubicBezTo>
                <a:cubicBezTo>
                  <a:pt x="617860" y="953318"/>
                  <a:pt x="610586" y="926790"/>
                  <a:pt x="596038" y="901117"/>
                </a:cubicBezTo>
                <a:cubicBezTo>
                  <a:pt x="581490" y="875444"/>
                  <a:pt x="559383" y="851055"/>
                  <a:pt x="529717" y="827949"/>
                </a:cubicBezTo>
                <a:cubicBezTo>
                  <a:pt x="500050" y="804844"/>
                  <a:pt x="447563" y="774749"/>
                  <a:pt x="372256" y="737666"/>
                </a:cubicBezTo>
                <a:cubicBezTo>
                  <a:pt x="266713" y="685750"/>
                  <a:pt x="190835" y="641536"/>
                  <a:pt x="144624" y="605023"/>
                </a:cubicBezTo>
                <a:cubicBezTo>
                  <a:pt x="98413" y="568511"/>
                  <a:pt x="62898" y="527719"/>
                  <a:pt x="38081" y="482649"/>
                </a:cubicBezTo>
                <a:cubicBezTo>
                  <a:pt x="13264" y="437579"/>
                  <a:pt x="856" y="387945"/>
                  <a:pt x="856" y="333747"/>
                </a:cubicBezTo>
                <a:cubicBezTo>
                  <a:pt x="856" y="241324"/>
                  <a:pt x="34801" y="162594"/>
                  <a:pt x="102691" y="97556"/>
                </a:cubicBezTo>
                <a:cubicBezTo>
                  <a:pt x="170582" y="32519"/>
                  <a:pt x="256158" y="0"/>
                  <a:pt x="35942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848129" y="3069089"/>
            <a:ext cx="669206" cy="848060"/>
          </a:xfrm>
          <a:custGeom>
            <a:avLst/>
            <a:gdLst/>
            <a:ahLst/>
            <a:cxnLst/>
            <a:rect l="l" t="t" r="r" b="b"/>
            <a:pathLst>
              <a:path w="669206" h="848060">
                <a:moveTo>
                  <a:pt x="361988" y="0"/>
                </a:moveTo>
                <a:cubicBezTo>
                  <a:pt x="443000" y="0"/>
                  <a:pt x="513315" y="33232"/>
                  <a:pt x="572933" y="99696"/>
                </a:cubicBezTo>
                <a:cubicBezTo>
                  <a:pt x="632551" y="166160"/>
                  <a:pt x="664642" y="264715"/>
                  <a:pt x="669206" y="395362"/>
                </a:cubicBezTo>
                <a:lnTo>
                  <a:pt x="230200" y="395362"/>
                </a:lnTo>
                <a:cubicBezTo>
                  <a:pt x="235335" y="501476"/>
                  <a:pt x="263575" y="585341"/>
                  <a:pt x="314921" y="646956"/>
                </a:cubicBezTo>
                <a:cubicBezTo>
                  <a:pt x="354286" y="694308"/>
                  <a:pt x="401638" y="717984"/>
                  <a:pt x="456977" y="717984"/>
                </a:cubicBezTo>
                <a:cubicBezTo>
                  <a:pt x="491208" y="717984"/>
                  <a:pt x="522301" y="708428"/>
                  <a:pt x="550255" y="689316"/>
                </a:cubicBezTo>
                <a:cubicBezTo>
                  <a:pt x="578210" y="670204"/>
                  <a:pt x="608162" y="635831"/>
                  <a:pt x="640110" y="586196"/>
                </a:cubicBezTo>
                <a:lnTo>
                  <a:pt x="669206" y="605023"/>
                </a:lnTo>
                <a:cubicBezTo>
                  <a:pt x="625848" y="693452"/>
                  <a:pt x="577925" y="756065"/>
                  <a:pt x="525438" y="792863"/>
                </a:cubicBezTo>
                <a:cubicBezTo>
                  <a:pt x="472952" y="829661"/>
                  <a:pt x="412193" y="848060"/>
                  <a:pt x="343161" y="848060"/>
                </a:cubicBezTo>
                <a:cubicBezTo>
                  <a:pt x="224495" y="848060"/>
                  <a:pt x="134640" y="802419"/>
                  <a:pt x="73596" y="711138"/>
                </a:cubicBezTo>
                <a:cubicBezTo>
                  <a:pt x="24532" y="637542"/>
                  <a:pt x="0" y="546261"/>
                  <a:pt x="0" y="437294"/>
                </a:cubicBezTo>
                <a:cubicBezTo>
                  <a:pt x="0" y="303795"/>
                  <a:pt x="36085" y="197538"/>
                  <a:pt x="108254" y="118523"/>
                </a:cubicBezTo>
                <a:cubicBezTo>
                  <a:pt x="180424" y="39507"/>
                  <a:pt x="265001" y="0"/>
                  <a:pt x="361988" y="0"/>
                </a:cubicBezTo>
                <a:close/>
                <a:moveTo>
                  <a:pt x="349151" y="55624"/>
                </a:moveTo>
                <a:cubicBezTo>
                  <a:pt x="319485" y="55624"/>
                  <a:pt x="295238" y="70172"/>
                  <a:pt x="276412" y="99268"/>
                </a:cubicBezTo>
                <a:cubicBezTo>
                  <a:pt x="242752" y="150043"/>
                  <a:pt x="225922" y="219645"/>
                  <a:pt x="225922" y="308074"/>
                </a:cubicBezTo>
                <a:lnTo>
                  <a:pt x="225922" y="338026"/>
                </a:lnTo>
                <a:lnTo>
                  <a:pt x="458689" y="338026"/>
                </a:lnTo>
                <a:cubicBezTo>
                  <a:pt x="458689" y="246174"/>
                  <a:pt x="453697" y="183133"/>
                  <a:pt x="443713" y="148902"/>
                </a:cubicBezTo>
                <a:cubicBezTo>
                  <a:pt x="433729" y="114672"/>
                  <a:pt x="418183" y="88714"/>
                  <a:pt x="397074" y="71028"/>
                </a:cubicBezTo>
                <a:cubicBezTo>
                  <a:pt x="385093" y="60759"/>
                  <a:pt x="369119" y="55624"/>
                  <a:pt x="349151" y="5562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629181" y="3069089"/>
            <a:ext cx="669205" cy="848060"/>
          </a:xfrm>
          <a:custGeom>
            <a:avLst/>
            <a:gdLst/>
            <a:ahLst/>
            <a:cxnLst/>
            <a:rect l="l" t="t" r="r" b="b"/>
            <a:pathLst>
              <a:path w="669205" h="848060">
                <a:moveTo>
                  <a:pt x="361987" y="0"/>
                </a:moveTo>
                <a:cubicBezTo>
                  <a:pt x="442999" y="0"/>
                  <a:pt x="513314" y="33232"/>
                  <a:pt x="572932" y="99696"/>
                </a:cubicBezTo>
                <a:cubicBezTo>
                  <a:pt x="632550" y="166160"/>
                  <a:pt x="664641" y="264715"/>
                  <a:pt x="669205" y="395362"/>
                </a:cubicBezTo>
                <a:lnTo>
                  <a:pt x="230199" y="395362"/>
                </a:lnTo>
                <a:cubicBezTo>
                  <a:pt x="235334" y="501476"/>
                  <a:pt x="263574" y="585341"/>
                  <a:pt x="314920" y="646956"/>
                </a:cubicBezTo>
                <a:cubicBezTo>
                  <a:pt x="354285" y="694308"/>
                  <a:pt x="401637" y="717984"/>
                  <a:pt x="456976" y="717984"/>
                </a:cubicBezTo>
                <a:cubicBezTo>
                  <a:pt x="491206" y="717984"/>
                  <a:pt x="522300" y="708428"/>
                  <a:pt x="550255" y="689316"/>
                </a:cubicBezTo>
                <a:cubicBezTo>
                  <a:pt x="578209" y="670204"/>
                  <a:pt x="608161" y="635831"/>
                  <a:pt x="640109" y="586196"/>
                </a:cubicBezTo>
                <a:lnTo>
                  <a:pt x="669205" y="605023"/>
                </a:lnTo>
                <a:cubicBezTo>
                  <a:pt x="625846" y="693452"/>
                  <a:pt x="577924" y="756065"/>
                  <a:pt x="525437" y="792863"/>
                </a:cubicBezTo>
                <a:cubicBezTo>
                  <a:pt x="472951" y="829661"/>
                  <a:pt x="412192" y="848060"/>
                  <a:pt x="343160" y="848060"/>
                </a:cubicBezTo>
                <a:cubicBezTo>
                  <a:pt x="224494" y="848060"/>
                  <a:pt x="134639" y="802419"/>
                  <a:pt x="73595" y="711138"/>
                </a:cubicBezTo>
                <a:cubicBezTo>
                  <a:pt x="24531" y="637542"/>
                  <a:pt x="0" y="546261"/>
                  <a:pt x="0" y="437294"/>
                </a:cubicBezTo>
                <a:cubicBezTo>
                  <a:pt x="0" y="303795"/>
                  <a:pt x="36084" y="197538"/>
                  <a:pt x="108254" y="118523"/>
                </a:cubicBezTo>
                <a:cubicBezTo>
                  <a:pt x="180422" y="39507"/>
                  <a:pt x="265000" y="0"/>
                  <a:pt x="361987" y="0"/>
                </a:cubicBezTo>
                <a:close/>
                <a:moveTo>
                  <a:pt x="349151" y="55624"/>
                </a:moveTo>
                <a:cubicBezTo>
                  <a:pt x="319484" y="55624"/>
                  <a:pt x="295237" y="70172"/>
                  <a:pt x="276411" y="99268"/>
                </a:cubicBezTo>
                <a:cubicBezTo>
                  <a:pt x="242750" y="150043"/>
                  <a:pt x="225921" y="219645"/>
                  <a:pt x="225921" y="308074"/>
                </a:cubicBezTo>
                <a:lnTo>
                  <a:pt x="225921" y="338026"/>
                </a:lnTo>
                <a:lnTo>
                  <a:pt x="458688" y="338026"/>
                </a:lnTo>
                <a:cubicBezTo>
                  <a:pt x="458688" y="246174"/>
                  <a:pt x="453696" y="183133"/>
                  <a:pt x="443712" y="148902"/>
                </a:cubicBezTo>
                <a:cubicBezTo>
                  <a:pt x="433728" y="114672"/>
                  <a:pt x="418182" y="88714"/>
                  <a:pt x="397073" y="71028"/>
                </a:cubicBezTo>
                <a:cubicBezTo>
                  <a:pt x="385092" y="60759"/>
                  <a:pt x="369118" y="55624"/>
                  <a:pt x="349151" y="5562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20402" y="3069089"/>
            <a:ext cx="750503" cy="848060"/>
          </a:xfrm>
          <a:custGeom>
            <a:avLst/>
            <a:gdLst/>
            <a:ahLst/>
            <a:cxnLst/>
            <a:rect l="l" t="t" r="r" b="b"/>
            <a:pathLst>
              <a:path w="750503" h="848060">
                <a:moveTo>
                  <a:pt x="373112" y="0"/>
                </a:moveTo>
                <a:cubicBezTo>
                  <a:pt x="442714" y="0"/>
                  <a:pt x="507466" y="17971"/>
                  <a:pt x="567370" y="53913"/>
                </a:cubicBezTo>
                <a:cubicBezTo>
                  <a:pt x="627273" y="89855"/>
                  <a:pt x="672771" y="140915"/>
                  <a:pt x="703864" y="207094"/>
                </a:cubicBezTo>
                <a:cubicBezTo>
                  <a:pt x="734956" y="273273"/>
                  <a:pt x="750503" y="345727"/>
                  <a:pt x="750503" y="424457"/>
                </a:cubicBezTo>
                <a:cubicBezTo>
                  <a:pt x="750503" y="537989"/>
                  <a:pt x="721692" y="632978"/>
                  <a:pt x="664071" y="709426"/>
                </a:cubicBezTo>
                <a:cubicBezTo>
                  <a:pt x="594469" y="801848"/>
                  <a:pt x="498338" y="848060"/>
                  <a:pt x="375679" y="848060"/>
                </a:cubicBezTo>
                <a:cubicBezTo>
                  <a:pt x="255302" y="848060"/>
                  <a:pt x="162594" y="805842"/>
                  <a:pt x="97556" y="721407"/>
                </a:cubicBezTo>
                <a:cubicBezTo>
                  <a:pt x="32518" y="636972"/>
                  <a:pt x="0" y="539130"/>
                  <a:pt x="0" y="427881"/>
                </a:cubicBezTo>
                <a:cubicBezTo>
                  <a:pt x="0" y="313208"/>
                  <a:pt x="33231" y="213227"/>
                  <a:pt x="99696" y="127936"/>
                </a:cubicBezTo>
                <a:cubicBezTo>
                  <a:pt x="166160" y="42645"/>
                  <a:pt x="257299" y="0"/>
                  <a:pt x="373112" y="0"/>
                </a:cubicBezTo>
                <a:close/>
                <a:moveTo>
                  <a:pt x="376535" y="60759"/>
                </a:moveTo>
                <a:cubicBezTo>
                  <a:pt x="347439" y="60759"/>
                  <a:pt x="322479" y="71741"/>
                  <a:pt x="301656" y="93706"/>
                </a:cubicBezTo>
                <a:cubicBezTo>
                  <a:pt x="280832" y="115670"/>
                  <a:pt x="267140" y="159029"/>
                  <a:pt x="260579" y="223781"/>
                </a:cubicBezTo>
                <a:cubicBezTo>
                  <a:pt x="254018" y="288534"/>
                  <a:pt x="250738" y="378532"/>
                  <a:pt x="250738" y="493774"/>
                </a:cubicBezTo>
                <a:cubicBezTo>
                  <a:pt x="250738" y="554819"/>
                  <a:pt x="254731" y="611869"/>
                  <a:pt x="262718" y="664927"/>
                </a:cubicBezTo>
                <a:cubicBezTo>
                  <a:pt x="268994" y="705432"/>
                  <a:pt x="282401" y="736240"/>
                  <a:pt x="302939" y="757349"/>
                </a:cubicBezTo>
                <a:cubicBezTo>
                  <a:pt x="323477" y="778458"/>
                  <a:pt x="346868" y="789012"/>
                  <a:pt x="373112" y="789012"/>
                </a:cubicBezTo>
                <a:cubicBezTo>
                  <a:pt x="398784" y="789012"/>
                  <a:pt x="420179" y="781881"/>
                  <a:pt x="437294" y="767618"/>
                </a:cubicBezTo>
                <a:cubicBezTo>
                  <a:pt x="459544" y="748221"/>
                  <a:pt x="474377" y="721122"/>
                  <a:pt x="481793" y="686321"/>
                </a:cubicBezTo>
                <a:cubicBezTo>
                  <a:pt x="493204" y="632122"/>
                  <a:pt x="498909" y="522585"/>
                  <a:pt x="498909" y="357708"/>
                </a:cubicBezTo>
                <a:cubicBezTo>
                  <a:pt x="498909" y="260722"/>
                  <a:pt x="493489" y="194115"/>
                  <a:pt x="482649" y="157888"/>
                </a:cubicBezTo>
                <a:cubicBezTo>
                  <a:pt x="471810" y="121660"/>
                  <a:pt x="455836" y="95274"/>
                  <a:pt x="434726" y="78730"/>
                </a:cubicBezTo>
                <a:cubicBezTo>
                  <a:pt x="419893" y="66749"/>
                  <a:pt x="400496" y="60759"/>
                  <a:pt x="376535" y="60759"/>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021804" y="3069090"/>
            <a:ext cx="768474" cy="835223"/>
          </a:xfrm>
          <a:custGeom>
            <a:avLst/>
            <a:gdLst/>
            <a:ahLst/>
            <a:cxnLst/>
            <a:rect l="l" t="t" r="r" b="b"/>
            <a:pathLst>
              <a:path w="768474" h="835223">
                <a:moveTo>
                  <a:pt x="382526" y="0"/>
                </a:moveTo>
                <a:cubicBezTo>
                  <a:pt x="458404" y="0"/>
                  <a:pt x="518449" y="16116"/>
                  <a:pt x="562664" y="48350"/>
                </a:cubicBezTo>
                <a:cubicBezTo>
                  <a:pt x="606878" y="80584"/>
                  <a:pt x="635546" y="115527"/>
                  <a:pt x="648668" y="153181"/>
                </a:cubicBezTo>
                <a:cubicBezTo>
                  <a:pt x="656655" y="177142"/>
                  <a:pt x="660648" y="232196"/>
                  <a:pt x="660648" y="318343"/>
                </a:cubicBezTo>
                <a:lnTo>
                  <a:pt x="660648" y="628985"/>
                </a:lnTo>
                <a:cubicBezTo>
                  <a:pt x="660648" y="665497"/>
                  <a:pt x="662075" y="688460"/>
                  <a:pt x="664927" y="697873"/>
                </a:cubicBezTo>
                <a:cubicBezTo>
                  <a:pt x="667780" y="707287"/>
                  <a:pt x="672059" y="714275"/>
                  <a:pt x="677763" y="718840"/>
                </a:cubicBezTo>
                <a:cubicBezTo>
                  <a:pt x="683469" y="723404"/>
                  <a:pt x="690030" y="725686"/>
                  <a:pt x="697446" y="725686"/>
                </a:cubicBezTo>
                <a:cubicBezTo>
                  <a:pt x="712279" y="725686"/>
                  <a:pt x="727398" y="715131"/>
                  <a:pt x="742801" y="694022"/>
                </a:cubicBezTo>
                <a:lnTo>
                  <a:pt x="768474" y="714561"/>
                </a:lnTo>
                <a:cubicBezTo>
                  <a:pt x="739949" y="756778"/>
                  <a:pt x="710425" y="787443"/>
                  <a:pt x="679903" y="806555"/>
                </a:cubicBezTo>
                <a:cubicBezTo>
                  <a:pt x="649381" y="825667"/>
                  <a:pt x="614723" y="835223"/>
                  <a:pt x="575928" y="835223"/>
                </a:cubicBezTo>
                <a:cubicBezTo>
                  <a:pt x="530288" y="835223"/>
                  <a:pt x="494630" y="824526"/>
                  <a:pt x="468958" y="803132"/>
                </a:cubicBezTo>
                <a:cubicBezTo>
                  <a:pt x="443285" y="781738"/>
                  <a:pt x="427596" y="749362"/>
                  <a:pt x="421891" y="706003"/>
                </a:cubicBezTo>
                <a:cubicBezTo>
                  <a:pt x="324334" y="792150"/>
                  <a:pt x="236761" y="835223"/>
                  <a:pt x="159172" y="835223"/>
                </a:cubicBezTo>
                <a:cubicBezTo>
                  <a:pt x="113532" y="835223"/>
                  <a:pt x="75593" y="820247"/>
                  <a:pt x="45356" y="790296"/>
                </a:cubicBezTo>
                <a:cubicBezTo>
                  <a:pt x="15119" y="760344"/>
                  <a:pt x="0" y="722833"/>
                  <a:pt x="0" y="677763"/>
                </a:cubicBezTo>
                <a:cubicBezTo>
                  <a:pt x="0" y="616719"/>
                  <a:pt x="26244" y="561807"/>
                  <a:pt x="78730" y="513029"/>
                </a:cubicBezTo>
                <a:cubicBezTo>
                  <a:pt x="131217" y="464250"/>
                  <a:pt x="245604" y="399355"/>
                  <a:pt x="421891" y="318343"/>
                </a:cubicBezTo>
                <a:lnTo>
                  <a:pt x="421891" y="237901"/>
                </a:lnTo>
                <a:cubicBezTo>
                  <a:pt x="421891" y="177428"/>
                  <a:pt x="418611" y="139346"/>
                  <a:pt x="412049" y="123657"/>
                </a:cubicBezTo>
                <a:cubicBezTo>
                  <a:pt x="405489" y="107968"/>
                  <a:pt x="393080" y="94276"/>
                  <a:pt x="374824" y="82581"/>
                </a:cubicBezTo>
                <a:cubicBezTo>
                  <a:pt x="356568" y="70885"/>
                  <a:pt x="336030" y="65038"/>
                  <a:pt x="313209" y="65038"/>
                </a:cubicBezTo>
                <a:cubicBezTo>
                  <a:pt x="276126" y="65038"/>
                  <a:pt x="245604" y="73310"/>
                  <a:pt x="221642" y="89855"/>
                </a:cubicBezTo>
                <a:cubicBezTo>
                  <a:pt x="206810" y="100124"/>
                  <a:pt x="199393" y="112104"/>
                  <a:pt x="199393" y="125797"/>
                </a:cubicBezTo>
                <a:cubicBezTo>
                  <a:pt x="199393" y="137777"/>
                  <a:pt x="207380" y="152610"/>
                  <a:pt x="223354" y="170296"/>
                </a:cubicBezTo>
                <a:cubicBezTo>
                  <a:pt x="245034" y="194828"/>
                  <a:pt x="255873" y="218504"/>
                  <a:pt x="255873" y="241324"/>
                </a:cubicBezTo>
                <a:cubicBezTo>
                  <a:pt x="255873" y="269279"/>
                  <a:pt x="245461" y="293098"/>
                  <a:pt x="224638" y="312781"/>
                </a:cubicBezTo>
                <a:cubicBezTo>
                  <a:pt x="203815" y="332463"/>
                  <a:pt x="176573" y="342304"/>
                  <a:pt x="142912" y="342304"/>
                </a:cubicBezTo>
                <a:cubicBezTo>
                  <a:pt x="106970" y="342304"/>
                  <a:pt x="76876" y="331465"/>
                  <a:pt x="52630" y="309785"/>
                </a:cubicBezTo>
                <a:cubicBezTo>
                  <a:pt x="28383" y="288106"/>
                  <a:pt x="16260" y="262719"/>
                  <a:pt x="16260" y="233623"/>
                </a:cubicBezTo>
                <a:cubicBezTo>
                  <a:pt x="16260" y="192546"/>
                  <a:pt x="32519" y="153324"/>
                  <a:pt x="65038" y="115955"/>
                </a:cubicBezTo>
                <a:cubicBezTo>
                  <a:pt x="97557" y="78587"/>
                  <a:pt x="142912" y="49919"/>
                  <a:pt x="201104" y="29951"/>
                </a:cubicBezTo>
                <a:cubicBezTo>
                  <a:pt x="259296" y="9984"/>
                  <a:pt x="319770" y="0"/>
                  <a:pt x="382526" y="0"/>
                </a:cubicBezTo>
                <a:close/>
                <a:moveTo>
                  <a:pt x="421891" y="375679"/>
                </a:moveTo>
                <a:cubicBezTo>
                  <a:pt x="352859" y="416185"/>
                  <a:pt x="301514" y="459544"/>
                  <a:pt x="267854" y="505755"/>
                </a:cubicBezTo>
                <a:cubicBezTo>
                  <a:pt x="245604" y="536562"/>
                  <a:pt x="234479" y="567655"/>
                  <a:pt x="234479" y="599033"/>
                </a:cubicBezTo>
                <a:cubicBezTo>
                  <a:pt x="234479" y="625276"/>
                  <a:pt x="243892" y="648382"/>
                  <a:pt x="262719" y="668350"/>
                </a:cubicBezTo>
                <a:cubicBezTo>
                  <a:pt x="276982" y="683753"/>
                  <a:pt x="296950" y="691455"/>
                  <a:pt x="322622" y="691455"/>
                </a:cubicBezTo>
                <a:cubicBezTo>
                  <a:pt x="351148" y="691455"/>
                  <a:pt x="384237" y="675481"/>
                  <a:pt x="421891" y="643532"/>
                </a:cubicBezTo>
                <a:lnTo>
                  <a:pt x="421891" y="375679"/>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885269" y="3069090"/>
            <a:ext cx="778743" cy="1202345"/>
          </a:xfrm>
          <a:custGeom>
            <a:avLst/>
            <a:gdLst/>
            <a:ahLst/>
            <a:cxnLst/>
            <a:rect l="l" t="t" r="r" b="b"/>
            <a:pathLst>
              <a:path w="778743" h="1202345">
                <a:moveTo>
                  <a:pt x="342304" y="0"/>
                </a:moveTo>
                <a:cubicBezTo>
                  <a:pt x="395362" y="0"/>
                  <a:pt x="450130" y="11125"/>
                  <a:pt x="506610" y="33374"/>
                </a:cubicBezTo>
                <a:lnTo>
                  <a:pt x="776175" y="33374"/>
                </a:lnTo>
                <a:lnTo>
                  <a:pt x="776175" y="127508"/>
                </a:lnTo>
                <a:lnTo>
                  <a:pt x="622994" y="127508"/>
                </a:lnTo>
                <a:cubicBezTo>
                  <a:pt x="650950" y="155463"/>
                  <a:pt x="670346" y="180851"/>
                  <a:pt x="681186" y="203671"/>
                </a:cubicBezTo>
                <a:cubicBezTo>
                  <a:pt x="694878" y="234478"/>
                  <a:pt x="701724" y="266712"/>
                  <a:pt x="701724" y="300372"/>
                </a:cubicBezTo>
                <a:cubicBezTo>
                  <a:pt x="701724" y="357423"/>
                  <a:pt x="685892" y="406914"/>
                  <a:pt x="654230" y="448847"/>
                </a:cubicBezTo>
                <a:cubicBezTo>
                  <a:pt x="622566" y="490779"/>
                  <a:pt x="579493" y="523583"/>
                  <a:pt x="525010" y="547259"/>
                </a:cubicBezTo>
                <a:cubicBezTo>
                  <a:pt x="470526" y="570935"/>
                  <a:pt x="422176" y="582773"/>
                  <a:pt x="379958" y="582773"/>
                </a:cubicBezTo>
                <a:cubicBezTo>
                  <a:pt x="376535" y="582773"/>
                  <a:pt x="342304" y="581347"/>
                  <a:pt x="277267" y="578495"/>
                </a:cubicBezTo>
                <a:cubicBezTo>
                  <a:pt x="251594" y="578495"/>
                  <a:pt x="230057" y="586910"/>
                  <a:pt x="212657" y="603740"/>
                </a:cubicBezTo>
                <a:cubicBezTo>
                  <a:pt x="195256" y="620570"/>
                  <a:pt x="186556" y="640680"/>
                  <a:pt x="186556" y="664071"/>
                </a:cubicBezTo>
                <a:cubicBezTo>
                  <a:pt x="186556" y="684609"/>
                  <a:pt x="194401" y="701439"/>
                  <a:pt x="210089" y="714561"/>
                </a:cubicBezTo>
                <a:cubicBezTo>
                  <a:pt x="225778" y="727682"/>
                  <a:pt x="251308" y="734243"/>
                  <a:pt x="286680" y="734243"/>
                </a:cubicBezTo>
                <a:lnTo>
                  <a:pt x="434727" y="732532"/>
                </a:lnTo>
                <a:cubicBezTo>
                  <a:pt x="554533" y="732532"/>
                  <a:pt x="636972" y="745653"/>
                  <a:pt x="682042" y="771897"/>
                </a:cubicBezTo>
                <a:cubicBezTo>
                  <a:pt x="746509" y="808409"/>
                  <a:pt x="778743" y="864604"/>
                  <a:pt x="778743" y="940482"/>
                </a:cubicBezTo>
                <a:cubicBezTo>
                  <a:pt x="778743" y="988975"/>
                  <a:pt x="763910" y="1033047"/>
                  <a:pt x="734243" y="1072697"/>
                </a:cubicBezTo>
                <a:cubicBezTo>
                  <a:pt x="704577" y="1112347"/>
                  <a:pt x="665498" y="1141586"/>
                  <a:pt x="617004" y="1160413"/>
                </a:cubicBezTo>
                <a:cubicBezTo>
                  <a:pt x="543408" y="1188367"/>
                  <a:pt x="458688" y="1202345"/>
                  <a:pt x="362843" y="1202345"/>
                </a:cubicBezTo>
                <a:cubicBezTo>
                  <a:pt x="290959" y="1202345"/>
                  <a:pt x="225351" y="1195356"/>
                  <a:pt x="166018" y="1181379"/>
                </a:cubicBezTo>
                <a:cubicBezTo>
                  <a:pt x="106685" y="1167401"/>
                  <a:pt x="64182" y="1148004"/>
                  <a:pt x="38509" y="1123187"/>
                </a:cubicBezTo>
                <a:cubicBezTo>
                  <a:pt x="12836" y="1098370"/>
                  <a:pt x="0" y="1072269"/>
                  <a:pt x="0" y="1044885"/>
                </a:cubicBezTo>
                <a:cubicBezTo>
                  <a:pt x="0" y="1018641"/>
                  <a:pt x="9841" y="995108"/>
                  <a:pt x="29524" y="974284"/>
                </a:cubicBezTo>
                <a:cubicBezTo>
                  <a:pt x="49206" y="953461"/>
                  <a:pt x="85861" y="935918"/>
                  <a:pt x="139489" y="921655"/>
                </a:cubicBezTo>
                <a:cubicBezTo>
                  <a:pt x="65323" y="885142"/>
                  <a:pt x="28240" y="834367"/>
                  <a:pt x="28240" y="769329"/>
                </a:cubicBezTo>
                <a:cubicBezTo>
                  <a:pt x="28240" y="729964"/>
                  <a:pt x="43359" y="691740"/>
                  <a:pt x="73595" y="654657"/>
                </a:cubicBezTo>
                <a:cubicBezTo>
                  <a:pt x="103832" y="617574"/>
                  <a:pt x="151755" y="585341"/>
                  <a:pt x="217363" y="557956"/>
                </a:cubicBezTo>
                <a:cubicBezTo>
                  <a:pt x="140916" y="530001"/>
                  <a:pt x="85576" y="493204"/>
                  <a:pt x="51345" y="447563"/>
                </a:cubicBezTo>
                <a:cubicBezTo>
                  <a:pt x="17115" y="401922"/>
                  <a:pt x="0" y="349150"/>
                  <a:pt x="0" y="289247"/>
                </a:cubicBezTo>
                <a:cubicBezTo>
                  <a:pt x="0" y="211088"/>
                  <a:pt x="31948" y="143340"/>
                  <a:pt x="95845" y="86004"/>
                </a:cubicBezTo>
                <a:cubicBezTo>
                  <a:pt x="159742" y="28668"/>
                  <a:pt x="241895" y="0"/>
                  <a:pt x="342304" y="0"/>
                </a:cubicBezTo>
                <a:close/>
                <a:moveTo>
                  <a:pt x="358564" y="53057"/>
                </a:moveTo>
                <a:cubicBezTo>
                  <a:pt x="325475" y="53057"/>
                  <a:pt x="297519" y="69744"/>
                  <a:pt x="274699" y="103119"/>
                </a:cubicBezTo>
                <a:cubicBezTo>
                  <a:pt x="251879" y="136494"/>
                  <a:pt x="240469" y="205668"/>
                  <a:pt x="240469" y="310641"/>
                </a:cubicBezTo>
                <a:cubicBezTo>
                  <a:pt x="240469" y="395647"/>
                  <a:pt x="251737" y="453981"/>
                  <a:pt x="274271" y="485644"/>
                </a:cubicBezTo>
                <a:cubicBezTo>
                  <a:pt x="296807" y="517308"/>
                  <a:pt x="323478" y="533139"/>
                  <a:pt x="354285" y="533139"/>
                </a:cubicBezTo>
                <a:cubicBezTo>
                  <a:pt x="388516" y="533139"/>
                  <a:pt x="417041" y="517450"/>
                  <a:pt x="439861" y="486072"/>
                </a:cubicBezTo>
                <a:cubicBezTo>
                  <a:pt x="462682" y="454694"/>
                  <a:pt x="474092" y="393650"/>
                  <a:pt x="474092" y="302939"/>
                </a:cubicBezTo>
                <a:cubicBezTo>
                  <a:pt x="474092" y="200818"/>
                  <a:pt x="461255" y="131216"/>
                  <a:pt x="435583" y="94133"/>
                </a:cubicBezTo>
                <a:cubicBezTo>
                  <a:pt x="417327" y="66749"/>
                  <a:pt x="391654" y="53057"/>
                  <a:pt x="358564" y="53057"/>
                </a:cubicBezTo>
                <a:close/>
                <a:moveTo>
                  <a:pt x="308074" y="942193"/>
                </a:moveTo>
                <a:cubicBezTo>
                  <a:pt x="249882" y="942193"/>
                  <a:pt x="211373" y="947043"/>
                  <a:pt x="192546" y="956741"/>
                </a:cubicBezTo>
                <a:cubicBezTo>
                  <a:pt x="160027" y="974427"/>
                  <a:pt x="143768" y="998388"/>
                  <a:pt x="143768" y="1028625"/>
                </a:cubicBezTo>
                <a:cubicBezTo>
                  <a:pt x="143768" y="1057721"/>
                  <a:pt x="160598" y="1084107"/>
                  <a:pt x="194258" y="1107783"/>
                </a:cubicBezTo>
                <a:cubicBezTo>
                  <a:pt x="227918" y="1131459"/>
                  <a:pt x="291244" y="1143297"/>
                  <a:pt x="384237" y="1143297"/>
                </a:cubicBezTo>
                <a:cubicBezTo>
                  <a:pt x="463538" y="1143297"/>
                  <a:pt x="525865" y="1132743"/>
                  <a:pt x="571220" y="1111634"/>
                </a:cubicBezTo>
                <a:cubicBezTo>
                  <a:pt x="616576" y="1090525"/>
                  <a:pt x="639254" y="1060859"/>
                  <a:pt x="639254" y="1022635"/>
                </a:cubicBezTo>
                <a:cubicBezTo>
                  <a:pt x="639254" y="1008372"/>
                  <a:pt x="634974" y="996391"/>
                  <a:pt x="626417" y="986693"/>
                </a:cubicBezTo>
                <a:cubicBezTo>
                  <a:pt x="611014" y="969578"/>
                  <a:pt x="587766" y="957882"/>
                  <a:pt x="556672" y="951607"/>
                </a:cubicBezTo>
                <a:cubicBezTo>
                  <a:pt x="525580" y="945331"/>
                  <a:pt x="442714" y="942193"/>
                  <a:pt x="308074" y="94219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8774404" y="3069090"/>
            <a:ext cx="768474" cy="835223"/>
          </a:xfrm>
          <a:custGeom>
            <a:avLst/>
            <a:gdLst/>
            <a:ahLst/>
            <a:cxnLst/>
            <a:rect l="l" t="t" r="r" b="b"/>
            <a:pathLst>
              <a:path w="768474" h="835223">
                <a:moveTo>
                  <a:pt x="382525" y="0"/>
                </a:moveTo>
                <a:cubicBezTo>
                  <a:pt x="458403" y="0"/>
                  <a:pt x="518449" y="16116"/>
                  <a:pt x="562663" y="48350"/>
                </a:cubicBezTo>
                <a:cubicBezTo>
                  <a:pt x="606878" y="80584"/>
                  <a:pt x="635546" y="115527"/>
                  <a:pt x="648667" y="153181"/>
                </a:cubicBezTo>
                <a:cubicBezTo>
                  <a:pt x="656655" y="177142"/>
                  <a:pt x="660648" y="232196"/>
                  <a:pt x="660648" y="318343"/>
                </a:cubicBezTo>
                <a:lnTo>
                  <a:pt x="660648" y="628985"/>
                </a:lnTo>
                <a:cubicBezTo>
                  <a:pt x="660648" y="665497"/>
                  <a:pt x="662075" y="688460"/>
                  <a:pt x="664927" y="697873"/>
                </a:cubicBezTo>
                <a:cubicBezTo>
                  <a:pt x="667780" y="707287"/>
                  <a:pt x="672058" y="714275"/>
                  <a:pt x="677763" y="718840"/>
                </a:cubicBezTo>
                <a:cubicBezTo>
                  <a:pt x="683469" y="723404"/>
                  <a:pt x="690029" y="725686"/>
                  <a:pt x="697446" y="725686"/>
                </a:cubicBezTo>
                <a:cubicBezTo>
                  <a:pt x="712279" y="725686"/>
                  <a:pt x="727397" y="715131"/>
                  <a:pt x="742801" y="694022"/>
                </a:cubicBezTo>
                <a:lnTo>
                  <a:pt x="768474" y="714561"/>
                </a:lnTo>
                <a:cubicBezTo>
                  <a:pt x="739949" y="756778"/>
                  <a:pt x="710425" y="787443"/>
                  <a:pt x="679903" y="806555"/>
                </a:cubicBezTo>
                <a:cubicBezTo>
                  <a:pt x="649381" y="825667"/>
                  <a:pt x="614722" y="835223"/>
                  <a:pt x="575928" y="835223"/>
                </a:cubicBezTo>
                <a:cubicBezTo>
                  <a:pt x="530287" y="835223"/>
                  <a:pt x="494630" y="824526"/>
                  <a:pt x="468957" y="803132"/>
                </a:cubicBezTo>
                <a:cubicBezTo>
                  <a:pt x="443285" y="781738"/>
                  <a:pt x="427596" y="749362"/>
                  <a:pt x="421890" y="706003"/>
                </a:cubicBezTo>
                <a:cubicBezTo>
                  <a:pt x="324334" y="792150"/>
                  <a:pt x="236761" y="835223"/>
                  <a:pt x="159172" y="835223"/>
                </a:cubicBezTo>
                <a:cubicBezTo>
                  <a:pt x="113531" y="835223"/>
                  <a:pt x="75592" y="820247"/>
                  <a:pt x="45355" y="790296"/>
                </a:cubicBezTo>
                <a:cubicBezTo>
                  <a:pt x="15119" y="760344"/>
                  <a:pt x="0" y="722833"/>
                  <a:pt x="0" y="677763"/>
                </a:cubicBezTo>
                <a:cubicBezTo>
                  <a:pt x="0" y="616719"/>
                  <a:pt x="26244" y="561807"/>
                  <a:pt x="78730" y="513029"/>
                </a:cubicBezTo>
                <a:cubicBezTo>
                  <a:pt x="131217" y="464250"/>
                  <a:pt x="245604" y="399355"/>
                  <a:pt x="421890" y="318343"/>
                </a:cubicBezTo>
                <a:lnTo>
                  <a:pt x="421890" y="237901"/>
                </a:lnTo>
                <a:cubicBezTo>
                  <a:pt x="421890" y="177428"/>
                  <a:pt x="418610" y="139346"/>
                  <a:pt x="412049" y="123657"/>
                </a:cubicBezTo>
                <a:cubicBezTo>
                  <a:pt x="405489" y="107968"/>
                  <a:pt x="393080" y="94276"/>
                  <a:pt x="374824" y="82581"/>
                </a:cubicBezTo>
                <a:cubicBezTo>
                  <a:pt x="356568" y="70885"/>
                  <a:pt x="336029" y="65038"/>
                  <a:pt x="313209" y="65038"/>
                </a:cubicBezTo>
                <a:cubicBezTo>
                  <a:pt x="276126" y="65038"/>
                  <a:pt x="245604" y="73310"/>
                  <a:pt x="221642" y="89855"/>
                </a:cubicBezTo>
                <a:cubicBezTo>
                  <a:pt x="206809" y="100124"/>
                  <a:pt x="199392" y="112104"/>
                  <a:pt x="199392" y="125797"/>
                </a:cubicBezTo>
                <a:cubicBezTo>
                  <a:pt x="199392" y="137777"/>
                  <a:pt x="207380" y="152610"/>
                  <a:pt x="223354" y="170296"/>
                </a:cubicBezTo>
                <a:cubicBezTo>
                  <a:pt x="245033" y="194828"/>
                  <a:pt x="255873" y="218504"/>
                  <a:pt x="255873" y="241324"/>
                </a:cubicBezTo>
                <a:cubicBezTo>
                  <a:pt x="255873" y="269279"/>
                  <a:pt x="245461" y="293098"/>
                  <a:pt x="224637" y="312781"/>
                </a:cubicBezTo>
                <a:cubicBezTo>
                  <a:pt x="203814" y="332463"/>
                  <a:pt x="176572" y="342304"/>
                  <a:pt x="142912" y="342304"/>
                </a:cubicBezTo>
                <a:cubicBezTo>
                  <a:pt x="106970" y="342304"/>
                  <a:pt x="76876" y="331465"/>
                  <a:pt x="52629" y="309785"/>
                </a:cubicBezTo>
                <a:cubicBezTo>
                  <a:pt x="28383" y="288106"/>
                  <a:pt x="16259" y="262719"/>
                  <a:pt x="16259" y="233623"/>
                </a:cubicBezTo>
                <a:cubicBezTo>
                  <a:pt x="16259" y="192546"/>
                  <a:pt x="32519" y="153324"/>
                  <a:pt x="65038" y="115955"/>
                </a:cubicBezTo>
                <a:cubicBezTo>
                  <a:pt x="97557" y="78587"/>
                  <a:pt x="142912" y="49919"/>
                  <a:pt x="201104" y="29951"/>
                </a:cubicBezTo>
                <a:cubicBezTo>
                  <a:pt x="259296" y="9984"/>
                  <a:pt x="319770" y="0"/>
                  <a:pt x="382525" y="0"/>
                </a:cubicBezTo>
                <a:close/>
                <a:moveTo>
                  <a:pt x="421890" y="375679"/>
                </a:moveTo>
                <a:cubicBezTo>
                  <a:pt x="352859" y="416185"/>
                  <a:pt x="301514" y="459544"/>
                  <a:pt x="267853" y="505755"/>
                </a:cubicBezTo>
                <a:cubicBezTo>
                  <a:pt x="245604" y="536562"/>
                  <a:pt x="234479" y="567655"/>
                  <a:pt x="234479" y="599033"/>
                </a:cubicBezTo>
                <a:cubicBezTo>
                  <a:pt x="234479" y="625276"/>
                  <a:pt x="243892" y="648382"/>
                  <a:pt x="262719" y="668350"/>
                </a:cubicBezTo>
                <a:cubicBezTo>
                  <a:pt x="276982" y="683753"/>
                  <a:pt x="296949" y="691455"/>
                  <a:pt x="322622" y="691455"/>
                </a:cubicBezTo>
                <a:cubicBezTo>
                  <a:pt x="351148" y="691455"/>
                  <a:pt x="384237" y="675481"/>
                  <a:pt x="421890" y="643532"/>
                </a:cubicBezTo>
                <a:lnTo>
                  <a:pt x="421890" y="375679"/>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0117654" y="3069089"/>
            <a:ext cx="863463" cy="824098"/>
          </a:xfrm>
          <a:custGeom>
            <a:avLst/>
            <a:gdLst/>
            <a:ahLst/>
            <a:cxnLst/>
            <a:rect l="l" t="t" r="r" b="b"/>
            <a:pathLst>
              <a:path w="863463" h="824098">
                <a:moveTo>
                  <a:pt x="565658" y="0"/>
                </a:moveTo>
                <a:cubicBezTo>
                  <a:pt x="617574" y="0"/>
                  <a:pt x="660648" y="14405"/>
                  <a:pt x="694878" y="43216"/>
                </a:cubicBezTo>
                <a:cubicBezTo>
                  <a:pt x="729109" y="72026"/>
                  <a:pt x="751928" y="107826"/>
                  <a:pt x="763339" y="150614"/>
                </a:cubicBezTo>
                <a:cubicBezTo>
                  <a:pt x="772467" y="183133"/>
                  <a:pt x="777031" y="245603"/>
                  <a:pt x="777031" y="338026"/>
                </a:cubicBezTo>
                <a:lnTo>
                  <a:pt x="777031" y="649523"/>
                </a:lnTo>
                <a:cubicBezTo>
                  <a:pt x="777031" y="711138"/>
                  <a:pt x="782594" y="749504"/>
                  <a:pt x="793719" y="764623"/>
                </a:cubicBezTo>
                <a:cubicBezTo>
                  <a:pt x="804844" y="779741"/>
                  <a:pt x="828091" y="789297"/>
                  <a:pt x="863463" y="793291"/>
                </a:cubicBezTo>
                <a:lnTo>
                  <a:pt x="863463" y="824098"/>
                </a:lnTo>
                <a:lnTo>
                  <a:pt x="458688" y="824098"/>
                </a:lnTo>
                <a:lnTo>
                  <a:pt x="458688" y="793291"/>
                </a:lnTo>
                <a:cubicBezTo>
                  <a:pt x="488925" y="789297"/>
                  <a:pt x="510604" y="776746"/>
                  <a:pt x="523726" y="755637"/>
                </a:cubicBezTo>
                <a:cubicBezTo>
                  <a:pt x="532853" y="741374"/>
                  <a:pt x="537418" y="706003"/>
                  <a:pt x="537418" y="649523"/>
                </a:cubicBezTo>
                <a:lnTo>
                  <a:pt x="537418" y="293526"/>
                </a:lnTo>
                <a:cubicBezTo>
                  <a:pt x="537418" y="227918"/>
                  <a:pt x="534851" y="186556"/>
                  <a:pt x="529716" y="169441"/>
                </a:cubicBezTo>
                <a:cubicBezTo>
                  <a:pt x="524582" y="152325"/>
                  <a:pt x="515881" y="139061"/>
                  <a:pt x="503616" y="129648"/>
                </a:cubicBezTo>
                <a:cubicBezTo>
                  <a:pt x="491349" y="120234"/>
                  <a:pt x="477800" y="115527"/>
                  <a:pt x="462967" y="115527"/>
                </a:cubicBezTo>
                <a:cubicBezTo>
                  <a:pt x="413902" y="115527"/>
                  <a:pt x="368262" y="150614"/>
                  <a:pt x="326045" y="220786"/>
                </a:cubicBezTo>
                <a:lnTo>
                  <a:pt x="326045" y="649523"/>
                </a:lnTo>
                <a:cubicBezTo>
                  <a:pt x="326045" y="709426"/>
                  <a:pt x="331607" y="747365"/>
                  <a:pt x="342732" y="763339"/>
                </a:cubicBezTo>
                <a:cubicBezTo>
                  <a:pt x="353857" y="779313"/>
                  <a:pt x="374537" y="789297"/>
                  <a:pt x="404775" y="793291"/>
                </a:cubicBezTo>
                <a:lnTo>
                  <a:pt x="404775" y="824098"/>
                </a:lnTo>
                <a:lnTo>
                  <a:pt x="0" y="824098"/>
                </a:lnTo>
                <a:lnTo>
                  <a:pt x="0" y="793291"/>
                </a:lnTo>
                <a:cubicBezTo>
                  <a:pt x="33659" y="789868"/>
                  <a:pt x="57621" y="779028"/>
                  <a:pt x="71884" y="760772"/>
                </a:cubicBezTo>
                <a:cubicBezTo>
                  <a:pt x="81582" y="748221"/>
                  <a:pt x="86432" y="711138"/>
                  <a:pt x="86432" y="649523"/>
                </a:cubicBezTo>
                <a:lnTo>
                  <a:pt x="86432" y="197681"/>
                </a:lnTo>
                <a:cubicBezTo>
                  <a:pt x="86432" y="137207"/>
                  <a:pt x="80869" y="99553"/>
                  <a:pt x="69744" y="84720"/>
                </a:cubicBezTo>
                <a:cubicBezTo>
                  <a:pt x="58619" y="69887"/>
                  <a:pt x="35371" y="60188"/>
                  <a:pt x="0" y="55624"/>
                </a:cubicBezTo>
                <a:lnTo>
                  <a:pt x="0" y="23961"/>
                </a:lnTo>
                <a:lnTo>
                  <a:pt x="326045" y="23961"/>
                </a:lnTo>
                <a:lnTo>
                  <a:pt x="326045" y="127508"/>
                </a:lnTo>
                <a:cubicBezTo>
                  <a:pt x="367122" y="83009"/>
                  <a:pt x="406487" y="50632"/>
                  <a:pt x="444140" y="30379"/>
                </a:cubicBezTo>
                <a:cubicBezTo>
                  <a:pt x="481794" y="10126"/>
                  <a:pt x="522299" y="0"/>
                  <a:pt x="565658"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95323" y="3093050"/>
            <a:ext cx="845493" cy="1178384"/>
          </a:xfrm>
          <a:custGeom>
            <a:avLst/>
            <a:gdLst/>
            <a:ahLst/>
            <a:cxnLst/>
            <a:rect l="l" t="t" r="r" b="b"/>
            <a:pathLst>
              <a:path w="845493" h="1178384">
                <a:moveTo>
                  <a:pt x="0" y="0"/>
                </a:moveTo>
                <a:lnTo>
                  <a:pt x="425314" y="0"/>
                </a:lnTo>
                <a:lnTo>
                  <a:pt x="425314" y="31663"/>
                </a:lnTo>
                <a:cubicBezTo>
                  <a:pt x="397359" y="32804"/>
                  <a:pt x="377677" y="38224"/>
                  <a:pt x="366266" y="47923"/>
                </a:cubicBezTo>
                <a:cubicBezTo>
                  <a:pt x="354856" y="57621"/>
                  <a:pt x="349151" y="69317"/>
                  <a:pt x="349151" y="83009"/>
                </a:cubicBezTo>
                <a:cubicBezTo>
                  <a:pt x="349151" y="104688"/>
                  <a:pt x="363414" y="147476"/>
                  <a:pt x="391939" y="211373"/>
                </a:cubicBezTo>
                <a:lnTo>
                  <a:pt x="528861" y="524582"/>
                </a:lnTo>
                <a:lnTo>
                  <a:pt x="622139" y="282401"/>
                </a:lnTo>
                <a:cubicBezTo>
                  <a:pt x="655799" y="196255"/>
                  <a:pt x="672629" y="136351"/>
                  <a:pt x="672629" y="102691"/>
                </a:cubicBezTo>
                <a:cubicBezTo>
                  <a:pt x="672629" y="81583"/>
                  <a:pt x="665640" y="64753"/>
                  <a:pt x="651663" y="52201"/>
                </a:cubicBezTo>
                <a:cubicBezTo>
                  <a:pt x="637685" y="39650"/>
                  <a:pt x="613011" y="32804"/>
                  <a:pt x="577639" y="31663"/>
                </a:cubicBezTo>
                <a:lnTo>
                  <a:pt x="577639" y="0"/>
                </a:lnTo>
                <a:lnTo>
                  <a:pt x="845493" y="0"/>
                </a:lnTo>
                <a:lnTo>
                  <a:pt x="845493" y="31663"/>
                </a:lnTo>
                <a:cubicBezTo>
                  <a:pt x="819249" y="34516"/>
                  <a:pt x="797855" y="44642"/>
                  <a:pt x="781311" y="62043"/>
                </a:cubicBezTo>
                <a:cubicBezTo>
                  <a:pt x="764766" y="79443"/>
                  <a:pt x="737096" y="138633"/>
                  <a:pt x="698302" y="239613"/>
                </a:cubicBezTo>
                <a:lnTo>
                  <a:pt x="469813" y="832656"/>
                </a:lnTo>
                <a:cubicBezTo>
                  <a:pt x="412192" y="980988"/>
                  <a:pt x="369404" y="1072269"/>
                  <a:pt x="341449" y="1106500"/>
                </a:cubicBezTo>
                <a:cubicBezTo>
                  <a:pt x="302084" y="1154423"/>
                  <a:pt x="252735" y="1178384"/>
                  <a:pt x="193402" y="1178384"/>
                </a:cubicBezTo>
                <a:cubicBezTo>
                  <a:pt x="146050" y="1178384"/>
                  <a:pt x="107684" y="1164834"/>
                  <a:pt x="78302" y="1137735"/>
                </a:cubicBezTo>
                <a:cubicBezTo>
                  <a:pt x="48921" y="1110636"/>
                  <a:pt x="34231" y="1077974"/>
                  <a:pt x="34231" y="1039750"/>
                </a:cubicBezTo>
                <a:cubicBezTo>
                  <a:pt x="34231" y="1006661"/>
                  <a:pt x="44357" y="979277"/>
                  <a:pt x="64610" y="957597"/>
                </a:cubicBezTo>
                <a:cubicBezTo>
                  <a:pt x="84863" y="935918"/>
                  <a:pt x="109823" y="925078"/>
                  <a:pt x="139489" y="925078"/>
                </a:cubicBezTo>
                <a:cubicBezTo>
                  <a:pt x="168015" y="925078"/>
                  <a:pt x="190978" y="934207"/>
                  <a:pt x="208378" y="952463"/>
                </a:cubicBezTo>
                <a:cubicBezTo>
                  <a:pt x="225779" y="970719"/>
                  <a:pt x="234764" y="998959"/>
                  <a:pt x="235335" y="1037183"/>
                </a:cubicBezTo>
                <a:cubicBezTo>
                  <a:pt x="235905" y="1058863"/>
                  <a:pt x="238472" y="1072840"/>
                  <a:pt x="243036" y="1079116"/>
                </a:cubicBezTo>
                <a:cubicBezTo>
                  <a:pt x="247601" y="1085391"/>
                  <a:pt x="254161" y="1088529"/>
                  <a:pt x="262719" y="1088529"/>
                </a:cubicBezTo>
                <a:cubicBezTo>
                  <a:pt x="276411" y="1088529"/>
                  <a:pt x="290959" y="1080257"/>
                  <a:pt x="306363" y="1063712"/>
                </a:cubicBezTo>
                <a:cubicBezTo>
                  <a:pt x="329183" y="1039750"/>
                  <a:pt x="355997" y="984982"/>
                  <a:pt x="386805" y="899406"/>
                </a:cubicBezTo>
                <a:lnTo>
                  <a:pt x="411621" y="832656"/>
                </a:lnTo>
                <a:lnTo>
                  <a:pt x="153181" y="239613"/>
                </a:lnTo>
                <a:cubicBezTo>
                  <a:pt x="114387" y="150044"/>
                  <a:pt x="85719" y="94990"/>
                  <a:pt x="67177" y="74451"/>
                </a:cubicBezTo>
                <a:cubicBezTo>
                  <a:pt x="48636" y="53913"/>
                  <a:pt x="26244" y="39650"/>
                  <a:pt x="0" y="31663"/>
                </a:cubicBez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587288" y="3093051"/>
            <a:ext cx="864319" cy="824099"/>
          </a:xfrm>
          <a:custGeom>
            <a:avLst/>
            <a:gdLst/>
            <a:ahLst/>
            <a:cxnLst/>
            <a:rect l="l" t="t" r="r" b="b"/>
            <a:pathLst>
              <a:path w="864319" h="824099">
                <a:moveTo>
                  <a:pt x="0" y="0"/>
                </a:moveTo>
                <a:lnTo>
                  <a:pt x="326045" y="0"/>
                </a:lnTo>
                <a:lnTo>
                  <a:pt x="326045" y="546832"/>
                </a:lnTo>
                <a:cubicBezTo>
                  <a:pt x="326045" y="603882"/>
                  <a:pt x="328755" y="640680"/>
                  <a:pt x="334175" y="657225"/>
                </a:cubicBezTo>
                <a:cubicBezTo>
                  <a:pt x="339595" y="673770"/>
                  <a:pt x="348152" y="686321"/>
                  <a:pt x="359848" y="694879"/>
                </a:cubicBezTo>
                <a:cubicBezTo>
                  <a:pt x="371543" y="703436"/>
                  <a:pt x="385093" y="707715"/>
                  <a:pt x="400497" y="707715"/>
                </a:cubicBezTo>
                <a:cubicBezTo>
                  <a:pt x="421035" y="707715"/>
                  <a:pt x="439576" y="702295"/>
                  <a:pt x="456121" y="691455"/>
                </a:cubicBezTo>
                <a:cubicBezTo>
                  <a:pt x="478941" y="676622"/>
                  <a:pt x="506326" y="646671"/>
                  <a:pt x="538274" y="601600"/>
                </a:cubicBezTo>
                <a:lnTo>
                  <a:pt x="538274" y="173720"/>
                </a:lnTo>
                <a:cubicBezTo>
                  <a:pt x="538274" y="113246"/>
                  <a:pt x="532712" y="75592"/>
                  <a:pt x="521587" y="60759"/>
                </a:cubicBezTo>
                <a:cubicBezTo>
                  <a:pt x="510462" y="45926"/>
                  <a:pt x="487213" y="36227"/>
                  <a:pt x="451842" y="31663"/>
                </a:cubicBezTo>
                <a:lnTo>
                  <a:pt x="451842" y="0"/>
                </a:lnTo>
                <a:lnTo>
                  <a:pt x="777888" y="0"/>
                </a:lnTo>
                <a:lnTo>
                  <a:pt x="777888" y="626418"/>
                </a:lnTo>
                <a:cubicBezTo>
                  <a:pt x="777888" y="687462"/>
                  <a:pt x="783592" y="725543"/>
                  <a:pt x="795003" y="740662"/>
                </a:cubicBezTo>
                <a:cubicBezTo>
                  <a:pt x="806413" y="755780"/>
                  <a:pt x="829518" y="765336"/>
                  <a:pt x="864319" y="769330"/>
                </a:cubicBezTo>
                <a:lnTo>
                  <a:pt x="864319" y="800137"/>
                </a:lnTo>
                <a:lnTo>
                  <a:pt x="538274" y="800137"/>
                </a:lnTo>
                <a:lnTo>
                  <a:pt x="538274" y="693167"/>
                </a:lnTo>
                <a:cubicBezTo>
                  <a:pt x="500050" y="738808"/>
                  <a:pt x="461826" y="772040"/>
                  <a:pt x="423602" y="792863"/>
                </a:cubicBezTo>
                <a:cubicBezTo>
                  <a:pt x="385378" y="813687"/>
                  <a:pt x="342590" y="824099"/>
                  <a:pt x="295238" y="824099"/>
                </a:cubicBezTo>
                <a:cubicBezTo>
                  <a:pt x="250167" y="824099"/>
                  <a:pt x="210090" y="810264"/>
                  <a:pt x="175003" y="782594"/>
                </a:cubicBezTo>
                <a:cubicBezTo>
                  <a:pt x="139917" y="754924"/>
                  <a:pt x="116384" y="722548"/>
                  <a:pt x="104403" y="685465"/>
                </a:cubicBezTo>
                <a:cubicBezTo>
                  <a:pt x="92422" y="648382"/>
                  <a:pt x="86432" y="583630"/>
                  <a:pt x="86432" y="491207"/>
                </a:cubicBezTo>
                <a:lnTo>
                  <a:pt x="86432" y="173720"/>
                </a:lnTo>
                <a:cubicBezTo>
                  <a:pt x="86432" y="113246"/>
                  <a:pt x="80870" y="75592"/>
                  <a:pt x="69745" y="60759"/>
                </a:cubicBezTo>
                <a:cubicBezTo>
                  <a:pt x="58620" y="45926"/>
                  <a:pt x="35372" y="36227"/>
                  <a:pt x="0" y="31663"/>
                </a:cubicBez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9607916" y="3093051"/>
            <a:ext cx="432160" cy="800137"/>
          </a:xfrm>
          <a:custGeom>
            <a:avLst/>
            <a:gdLst/>
            <a:ahLst/>
            <a:cxnLst/>
            <a:rect l="l" t="t" r="r" b="b"/>
            <a:pathLst>
              <a:path w="432160" h="800137">
                <a:moveTo>
                  <a:pt x="0" y="0"/>
                </a:moveTo>
                <a:lnTo>
                  <a:pt x="335458" y="0"/>
                </a:lnTo>
                <a:lnTo>
                  <a:pt x="335458" y="634119"/>
                </a:lnTo>
                <a:cubicBezTo>
                  <a:pt x="335458" y="690600"/>
                  <a:pt x="342020" y="726684"/>
                  <a:pt x="355141" y="742373"/>
                </a:cubicBezTo>
                <a:cubicBezTo>
                  <a:pt x="368263" y="758062"/>
                  <a:pt x="393936" y="767048"/>
                  <a:pt x="432160" y="769330"/>
                </a:cubicBezTo>
                <a:lnTo>
                  <a:pt x="432160" y="800137"/>
                </a:lnTo>
                <a:lnTo>
                  <a:pt x="0" y="800137"/>
                </a:lnTo>
                <a:lnTo>
                  <a:pt x="0" y="769330"/>
                </a:lnTo>
                <a:cubicBezTo>
                  <a:pt x="35372" y="768189"/>
                  <a:pt x="61615" y="757920"/>
                  <a:pt x="78730" y="738522"/>
                </a:cubicBezTo>
                <a:cubicBezTo>
                  <a:pt x="90140" y="725401"/>
                  <a:pt x="95845" y="690600"/>
                  <a:pt x="95845" y="634119"/>
                </a:cubicBezTo>
                <a:lnTo>
                  <a:pt x="95845" y="166874"/>
                </a:lnTo>
                <a:cubicBezTo>
                  <a:pt x="95845" y="110393"/>
                  <a:pt x="89285" y="74309"/>
                  <a:pt x="76163" y="58620"/>
                </a:cubicBezTo>
                <a:cubicBezTo>
                  <a:pt x="63041" y="42931"/>
                  <a:pt x="37653" y="33945"/>
                  <a:pt x="0" y="31663"/>
                </a:cubicBez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46760" y="2529840"/>
            <a:ext cx="10500360" cy="1838168"/>
          </a:xfrm>
          <a:custGeom>
            <a:avLst/>
            <a:gdLst/>
            <a:ahLst/>
            <a:cxnLst/>
            <a:rect l="l" t="t" r="r" b="b"/>
            <a:pathLst>
              <a:path w="10500360" h="1838168">
                <a:moveTo>
                  <a:pt x="0" y="0"/>
                </a:moveTo>
                <a:lnTo>
                  <a:pt x="10500360" y="0"/>
                </a:lnTo>
                <a:lnTo>
                  <a:pt x="10500360" y="1838168"/>
                </a:lnTo>
                <a:lnTo>
                  <a:pt x="0" y="1838168"/>
                </a:lnTo>
                <a:lnTo>
                  <a:pt x="0" y="0"/>
                </a:lnTo>
                <a:close/>
                <a:moveTo>
                  <a:pt x="9076808" y="175550"/>
                </a:moveTo>
                <a:cubicBezTo>
                  <a:pt x="9040296" y="175550"/>
                  <a:pt x="9009203" y="188529"/>
                  <a:pt x="8983530" y="214487"/>
                </a:cubicBezTo>
                <a:cubicBezTo>
                  <a:pt x="8957857" y="240445"/>
                  <a:pt x="8945021" y="271680"/>
                  <a:pt x="8945021" y="308193"/>
                </a:cubicBezTo>
                <a:cubicBezTo>
                  <a:pt x="8945021" y="344705"/>
                  <a:pt x="8957857" y="375798"/>
                  <a:pt x="8983530" y="401471"/>
                </a:cubicBezTo>
                <a:cubicBezTo>
                  <a:pt x="9009203" y="427144"/>
                  <a:pt x="9040296" y="439980"/>
                  <a:pt x="9076808" y="439980"/>
                </a:cubicBezTo>
                <a:cubicBezTo>
                  <a:pt x="9113321" y="439980"/>
                  <a:pt x="9144556" y="427144"/>
                  <a:pt x="9170514" y="401471"/>
                </a:cubicBezTo>
                <a:cubicBezTo>
                  <a:pt x="9196472" y="375798"/>
                  <a:pt x="9209451" y="344705"/>
                  <a:pt x="9209451" y="308193"/>
                </a:cubicBezTo>
                <a:cubicBezTo>
                  <a:pt x="9209451" y="271680"/>
                  <a:pt x="9196614" y="240445"/>
                  <a:pt x="9170942" y="214487"/>
                </a:cubicBezTo>
                <a:cubicBezTo>
                  <a:pt x="9145269" y="188529"/>
                  <a:pt x="9113891" y="175550"/>
                  <a:pt x="9076808" y="175550"/>
                </a:cubicBezTo>
                <a:close/>
                <a:moveTo>
                  <a:pt x="512345" y="176406"/>
                </a:moveTo>
                <a:cubicBezTo>
                  <a:pt x="409083" y="176406"/>
                  <a:pt x="323507" y="208925"/>
                  <a:pt x="255616" y="273962"/>
                </a:cubicBezTo>
                <a:cubicBezTo>
                  <a:pt x="187726" y="339000"/>
                  <a:pt x="153781" y="417730"/>
                  <a:pt x="153781" y="510153"/>
                </a:cubicBezTo>
                <a:cubicBezTo>
                  <a:pt x="153781" y="564351"/>
                  <a:pt x="166189" y="613985"/>
                  <a:pt x="191006" y="659055"/>
                </a:cubicBezTo>
                <a:cubicBezTo>
                  <a:pt x="215823" y="704125"/>
                  <a:pt x="251338" y="744917"/>
                  <a:pt x="297549" y="781429"/>
                </a:cubicBezTo>
                <a:cubicBezTo>
                  <a:pt x="343760" y="817942"/>
                  <a:pt x="419638" y="862156"/>
                  <a:pt x="525181" y="914072"/>
                </a:cubicBezTo>
                <a:cubicBezTo>
                  <a:pt x="600488" y="951155"/>
                  <a:pt x="652975" y="981250"/>
                  <a:pt x="682642" y="1004355"/>
                </a:cubicBezTo>
                <a:cubicBezTo>
                  <a:pt x="712308" y="1027461"/>
                  <a:pt x="734415" y="1051850"/>
                  <a:pt x="748963" y="1077523"/>
                </a:cubicBezTo>
                <a:cubicBezTo>
                  <a:pt x="763511" y="1103196"/>
                  <a:pt x="770785" y="1129724"/>
                  <a:pt x="770785" y="1157109"/>
                </a:cubicBezTo>
                <a:cubicBezTo>
                  <a:pt x="770785" y="1203320"/>
                  <a:pt x="751816" y="1243826"/>
                  <a:pt x="713877" y="1278627"/>
                </a:cubicBezTo>
                <a:cubicBezTo>
                  <a:pt x="675938" y="1313428"/>
                  <a:pt x="625020" y="1330828"/>
                  <a:pt x="561124" y="1330828"/>
                </a:cubicBezTo>
                <a:cubicBezTo>
                  <a:pt x="478400" y="1330828"/>
                  <a:pt x="401238" y="1298452"/>
                  <a:pt x="329640" y="1233699"/>
                </a:cubicBezTo>
                <a:cubicBezTo>
                  <a:pt x="258041" y="1168947"/>
                  <a:pt x="209691" y="1074956"/>
                  <a:pt x="184588" y="951726"/>
                </a:cubicBezTo>
                <a:lnTo>
                  <a:pt x="152925" y="951726"/>
                </a:lnTo>
                <a:lnTo>
                  <a:pt x="152925" y="1389876"/>
                </a:lnTo>
                <a:lnTo>
                  <a:pt x="184588" y="1389876"/>
                </a:lnTo>
                <a:cubicBezTo>
                  <a:pt x="194857" y="1366485"/>
                  <a:pt x="208264" y="1349084"/>
                  <a:pt x="224809" y="1337674"/>
                </a:cubicBezTo>
                <a:cubicBezTo>
                  <a:pt x="241354" y="1326264"/>
                  <a:pt x="257043" y="1320559"/>
                  <a:pt x="271876" y="1320559"/>
                </a:cubicBezTo>
                <a:cubicBezTo>
                  <a:pt x="289562" y="1320559"/>
                  <a:pt x="312097" y="1326264"/>
                  <a:pt x="339481" y="1337674"/>
                </a:cubicBezTo>
                <a:cubicBezTo>
                  <a:pt x="388545" y="1358213"/>
                  <a:pt x="429336" y="1372190"/>
                  <a:pt x="461855" y="1379607"/>
                </a:cubicBezTo>
                <a:cubicBezTo>
                  <a:pt x="494374" y="1387023"/>
                  <a:pt x="528890" y="1390732"/>
                  <a:pt x="565402" y="1390732"/>
                </a:cubicBezTo>
                <a:cubicBezTo>
                  <a:pt x="681786" y="1390732"/>
                  <a:pt x="777774" y="1355788"/>
                  <a:pt x="853366" y="1285901"/>
                </a:cubicBezTo>
                <a:cubicBezTo>
                  <a:pt x="928958" y="1216013"/>
                  <a:pt x="966754" y="1132577"/>
                  <a:pt x="966754" y="1035590"/>
                </a:cubicBezTo>
                <a:cubicBezTo>
                  <a:pt x="966754" y="959142"/>
                  <a:pt x="943364" y="891252"/>
                  <a:pt x="896582" y="831919"/>
                </a:cubicBezTo>
                <a:cubicBezTo>
                  <a:pt x="849230" y="772586"/>
                  <a:pt x="757663" y="709545"/>
                  <a:pt x="621882" y="642796"/>
                </a:cubicBezTo>
                <a:cubicBezTo>
                  <a:pt x="524896" y="594873"/>
                  <a:pt x="462996" y="561498"/>
                  <a:pt x="436182" y="542672"/>
                </a:cubicBezTo>
                <a:cubicBezTo>
                  <a:pt x="399670" y="516428"/>
                  <a:pt x="373141" y="489900"/>
                  <a:pt x="356596" y="463086"/>
                </a:cubicBezTo>
                <a:cubicBezTo>
                  <a:pt x="344616" y="443118"/>
                  <a:pt x="338625" y="420298"/>
                  <a:pt x="338625" y="394625"/>
                </a:cubicBezTo>
                <a:cubicBezTo>
                  <a:pt x="338625" y="354119"/>
                  <a:pt x="355598" y="318319"/>
                  <a:pt x="389543" y="287227"/>
                </a:cubicBezTo>
                <a:cubicBezTo>
                  <a:pt x="423488" y="256134"/>
                  <a:pt x="469557" y="240588"/>
                  <a:pt x="527749" y="240588"/>
                </a:cubicBezTo>
                <a:cubicBezTo>
                  <a:pt x="603056" y="240588"/>
                  <a:pt x="673086" y="270112"/>
                  <a:pt x="737838" y="329159"/>
                </a:cubicBezTo>
                <a:cubicBezTo>
                  <a:pt x="802591" y="388207"/>
                  <a:pt x="843240" y="466224"/>
                  <a:pt x="859784" y="563210"/>
                </a:cubicBezTo>
                <a:lnTo>
                  <a:pt x="894870" y="563210"/>
                </a:lnTo>
                <a:lnTo>
                  <a:pt x="885457" y="176406"/>
                </a:lnTo>
                <a:lnTo>
                  <a:pt x="859784" y="176406"/>
                </a:lnTo>
                <a:cubicBezTo>
                  <a:pt x="852368" y="211207"/>
                  <a:pt x="844380" y="233171"/>
                  <a:pt x="835823" y="242299"/>
                </a:cubicBezTo>
                <a:cubicBezTo>
                  <a:pt x="827265" y="251427"/>
                  <a:pt x="815570" y="255991"/>
                  <a:pt x="800737" y="255991"/>
                </a:cubicBezTo>
                <a:cubicBezTo>
                  <a:pt x="785333" y="255991"/>
                  <a:pt x="758377" y="246721"/>
                  <a:pt x="719867" y="228179"/>
                </a:cubicBezTo>
                <a:cubicBezTo>
                  <a:pt x="681358" y="209638"/>
                  <a:pt x="648696" y="196944"/>
                  <a:pt x="621882" y="190098"/>
                </a:cubicBezTo>
                <a:cubicBezTo>
                  <a:pt x="586511" y="180970"/>
                  <a:pt x="549998" y="176406"/>
                  <a:pt x="512345" y="176406"/>
                </a:cubicBezTo>
                <a:close/>
                <a:moveTo>
                  <a:pt x="1463357" y="539249"/>
                </a:moveTo>
                <a:cubicBezTo>
                  <a:pt x="1366370" y="539249"/>
                  <a:pt x="1281793" y="578756"/>
                  <a:pt x="1209623" y="657772"/>
                </a:cubicBezTo>
                <a:cubicBezTo>
                  <a:pt x="1137454" y="736787"/>
                  <a:pt x="1101369" y="843044"/>
                  <a:pt x="1101369" y="976543"/>
                </a:cubicBezTo>
                <a:cubicBezTo>
                  <a:pt x="1101369" y="1085510"/>
                  <a:pt x="1125901" y="1176791"/>
                  <a:pt x="1174965" y="1250387"/>
                </a:cubicBezTo>
                <a:cubicBezTo>
                  <a:pt x="1236009" y="1341668"/>
                  <a:pt x="1325864" y="1387309"/>
                  <a:pt x="1444530" y="1387309"/>
                </a:cubicBezTo>
                <a:cubicBezTo>
                  <a:pt x="1513562" y="1387309"/>
                  <a:pt x="1574321" y="1368910"/>
                  <a:pt x="1626807" y="1332112"/>
                </a:cubicBezTo>
                <a:cubicBezTo>
                  <a:pt x="1679294" y="1295314"/>
                  <a:pt x="1727217" y="1232701"/>
                  <a:pt x="1770575" y="1144272"/>
                </a:cubicBezTo>
                <a:lnTo>
                  <a:pt x="1741479" y="1125445"/>
                </a:lnTo>
                <a:cubicBezTo>
                  <a:pt x="1709531" y="1175080"/>
                  <a:pt x="1679579" y="1209453"/>
                  <a:pt x="1651624" y="1228565"/>
                </a:cubicBezTo>
                <a:cubicBezTo>
                  <a:pt x="1623670" y="1247677"/>
                  <a:pt x="1592577" y="1257233"/>
                  <a:pt x="1558346" y="1257233"/>
                </a:cubicBezTo>
                <a:cubicBezTo>
                  <a:pt x="1503007" y="1257233"/>
                  <a:pt x="1455655" y="1233557"/>
                  <a:pt x="1416290" y="1186205"/>
                </a:cubicBezTo>
                <a:cubicBezTo>
                  <a:pt x="1364944" y="1124590"/>
                  <a:pt x="1336704" y="1040725"/>
                  <a:pt x="1331569" y="934611"/>
                </a:cubicBezTo>
                <a:lnTo>
                  <a:pt x="1770575" y="934611"/>
                </a:lnTo>
                <a:cubicBezTo>
                  <a:pt x="1766011" y="803964"/>
                  <a:pt x="1733920" y="705409"/>
                  <a:pt x="1674302" y="638945"/>
                </a:cubicBezTo>
                <a:cubicBezTo>
                  <a:pt x="1614684" y="572481"/>
                  <a:pt x="1544369" y="539249"/>
                  <a:pt x="1463357" y="539249"/>
                </a:cubicBezTo>
                <a:close/>
                <a:moveTo>
                  <a:pt x="2244407" y="539249"/>
                </a:moveTo>
                <a:cubicBezTo>
                  <a:pt x="2147420" y="539249"/>
                  <a:pt x="2062842" y="578756"/>
                  <a:pt x="1990674" y="657772"/>
                </a:cubicBezTo>
                <a:cubicBezTo>
                  <a:pt x="1918504" y="736787"/>
                  <a:pt x="1882420" y="843044"/>
                  <a:pt x="1882420" y="976543"/>
                </a:cubicBezTo>
                <a:cubicBezTo>
                  <a:pt x="1882420" y="1085510"/>
                  <a:pt x="1906951" y="1176791"/>
                  <a:pt x="1956015" y="1250387"/>
                </a:cubicBezTo>
                <a:cubicBezTo>
                  <a:pt x="2017059" y="1341668"/>
                  <a:pt x="2106914" y="1387309"/>
                  <a:pt x="2225580" y="1387309"/>
                </a:cubicBezTo>
                <a:cubicBezTo>
                  <a:pt x="2294612" y="1387309"/>
                  <a:pt x="2355371" y="1368910"/>
                  <a:pt x="2407857" y="1332112"/>
                </a:cubicBezTo>
                <a:cubicBezTo>
                  <a:pt x="2460344" y="1295314"/>
                  <a:pt x="2508266" y="1232701"/>
                  <a:pt x="2551625" y="1144272"/>
                </a:cubicBezTo>
                <a:lnTo>
                  <a:pt x="2522529" y="1125445"/>
                </a:lnTo>
                <a:cubicBezTo>
                  <a:pt x="2490581" y="1175080"/>
                  <a:pt x="2460629" y="1209453"/>
                  <a:pt x="2432675" y="1228565"/>
                </a:cubicBezTo>
                <a:cubicBezTo>
                  <a:pt x="2404720" y="1247677"/>
                  <a:pt x="2373626" y="1257233"/>
                  <a:pt x="2339396" y="1257233"/>
                </a:cubicBezTo>
                <a:cubicBezTo>
                  <a:pt x="2284057" y="1257233"/>
                  <a:pt x="2236705" y="1233557"/>
                  <a:pt x="2197340" y="1186205"/>
                </a:cubicBezTo>
                <a:cubicBezTo>
                  <a:pt x="2145994" y="1124590"/>
                  <a:pt x="2117754" y="1040725"/>
                  <a:pt x="2112619" y="934611"/>
                </a:cubicBezTo>
                <a:lnTo>
                  <a:pt x="2551625" y="934611"/>
                </a:lnTo>
                <a:cubicBezTo>
                  <a:pt x="2547061" y="803964"/>
                  <a:pt x="2514970" y="705409"/>
                  <a:pt x="2455352" y="638945"/>
                </a:cubicBezTo>
                <a:cubicBezTo>
                  <a:pt x="2395734" y="572481"/>
                  <a:pt x="2325419" y="539249"/>
                  <a:pt x="2244407" y="539249"/>
                </a:cubicBezTo>
                <a:close/>
                <a:moveTo>
                  <a:pt x="4346753" y="539249"/>
                </a:moveTo>
                <a:cubicBezTo>
                  <a:pt x="4230940" y="539249"/>
                  <a:pt x="4139801" y="581894"/>
                  <a:pt x="4073337" y="667185"/>
                </a:cubicBezTo>
                <a:cubicBezTo>
                  <a:pt x="4006872" y="752476"/>
                  <a:pt x="3973641" y="852457"/>
                  <a:pt x="3973641" y="967130"/>
                </a:cubicBezTo>
                <a:cubicBezTo>
                  <a:pt x="3973641" y="1078379"/>
                  <a:pt x="4006159" y="1176221"/>
                  <a:pt x="4071197" y="1260656"/>
                </a:cubicBezTo>
                <a:cubicBezTo>
                  <a:pt x="4136235" y="1345091"/>
                  <a:pt x="4228943" y="1387309"/>
                  <a:pt x="4349320" y="1387309"/>
                </a:cubicBezTo>
                <a:cubicBezTo>
                  <a:pt x="4471979" y="1387309"/>
                  <a:pt x="4568110" y="1341097"/>
                  <a:pt x="4637712" y="1248675"/>
                </a:cubicBezTo>
                <a:cubicBezTo>
                  <a:pt x="4695333" y="1172227"/>
                  <a:pt x="4724144" y="1077238"/>
                  <a:pt x="4724144" y="963706"/>
                </a:cubicBezTo>
                <a:cubicBezTo>
                  <a:pt x="4724144" y="884976"/>
                  <a:pt x="4708597" y="812522"/>
                  <a:pt x="4677505" y="746343"/>
                </a:cubicBezTo>
                <a:cubicBezTo>
                  <a:pt x="4646412" y="680164"/>
                  <a:pt x="4600914" y="629104"/>
                  <a:pt x="4541011" y="593162"/>
                </a:cubicBezTo>
                <a:cubicBezTo>
                  <a:pt x="4481107" y="557220"/>
                  <a:pt x="4416355" y="539249"/>
                  <a:pt x="4346753" y="539249"/>
                </a:cubicBezTo>
                <a:close/>
                <a:moveTo>
                  <a:pt x="6657570" y="539249"/>
                </a:moveTo>
                <a:cubicBezTo>
                  <a:pt x="6594814" y="539249"/>
                  <a:pt x="6534340" y="549233"/>
                  <a:pt x="6476148" y="569200"/>
                </a:cubicBezTo>
                <a:cubicBezTo>
                  <a:pt x="6417956" y="589168"/>
                  <a:pt x="6372601" y="617836"/>
                  <a:pt x="6340082" y="655204"/>
                </a:cubicBezTo>
                <a:cubicBezTo>
                  <a:pt x="6307563" y="692573"/>
                  <a:pt x="6291304" y="731795"/>
                  <a:pt x="6291304" y="772872"/>
                </a:cubicBezTo>
                <a:cubicBezTo>
                  <a:pt x="6291304" y="801968"/>
                  <a:pt x="6303427" y="827355"/>
                  <a:pt x="6327674" y="849034"/>
                </a:cubicBezTo>
                <a:cubicBezTo>
                  <a:pt x="6351920" y="870714"/>
                  <a:pt x="6382014" y="881553"/>
                  <a:pt x="6417956" y="881553"/>
                </a:cubicBezTo>
                <a:cubicBezTo>
                  <a:pt x="6451617" y="881553"/>
                  <a:pt x="6478859" y="871712"/>
                  <a:pt x="6499682" y="852030"/>
                </a:cubicBezTo>
                <a:cubicBezTo>
                  <a:pt x="6520505" y="832347"/>
                  <a:pt x="6530917" y="808528"/>
                  <a:pt x="6530917" y="780573"/>
                </a:cubicBezTo>
                <a:cubicBezTo>
                  <a:pt x="6530917" y="757753"/>
                  <a:pt x="6520078" y="734077"/>
                  <a:pt x="6498398" y="709545"/>
                </a:cubicBezTo>
                <a:cubicBezTo>
                  <a:pt x="6482424" y="691859"/>
                  <a:pt x="6474437" y="677026"/>
                  <a:pt x="6474437" y="665046"/>
                </a:cubicBezTo>
                <a:cubicBezTo>
                  <a:pt x="6474437" y="651353"/>
                  <a:pt x="6481854" y="639373"/>
                  <a:pt x="6496686" y="629104"/>
                </a:cubicBezTo>
                <a:cubicBezTo>
                  <a:pt x="6520648" y="612559"/>
                  <a:pt x="6551170" y="604287"/>
                  <a:pt x="6588253" y="604287"/>
                </a:cubicBezTo>
                <a:cubicBezTo>
                  <a:pt x="6611074" y="604287"/>
                  <a:pt x="6631612" y="610134"/>
                  <a:pt x="6649868" y="621830"/>
                </a:cubicBezTo>
                <a:cubicBezTo>
                  <a:pt x="6668124" y="633525"/>
                  <a:pt x="6680533" y="647217"/>
                  <a:pt x="6687093" y="662906"/>
                </a:cubicBezTo>
                <a:cubicBezTo>
                  <a:pt x="6693655" y="678595"/>
                  <a:pt x="6696935" y="716677"/>
                  <a:pt x="6696935" y="777150"/>
                </a:cubicBezTo>
                <a:lnTo>
                  <a:pt x="6696935" y="857592"/>
                </a:lnTo>
                <a:cubicBezTo>
                  <a:pt x="6520648" y="938604"/>
                  <a:pt x="6406261" y="1003499"/>
                  <a:pt x="6353774" y="1052278"/>
                </a:cubicBezTo>
                <a:cubicBezTo>
                  <a:pt x="6301288" y="1101056"/>
                  <a:pt x="6275044" y="1155968"/>
                  <a:pt x="6275044" y="1217012"/>
                </a:cubicBezTo>
                <a:cubicBezTo>
                  <a:pt x="6275044" y="1262082"/>
                  <a:pt x="6290163" y="1299593"/>
                  <a:pt x="6320400" y="1329545"/>
                </a:cubicBezTo>
                <a:cubicBezTo>
                  <a:pt x="6350637" y="1359496"/>
                  <a:pt x="6388576" y="1374472"/>
                  <a:pt x="6434216" y="1374472"/>
                </a:cubicBezTo>
                <a:cubicBezTo>
                  <a:pt x="6511805" y="1374472"/>
                  <a:pt x="6599378" y="1331399"/>
                  <a:pt x="6696935" y="1245252"/>
                </a:cubicBezTo>
                <a:cubicBezTo>
                  <a:pt x="6702640" y="1288611"/>
                  <a:pt x="6718329" y="1320987"/>
                  <a:pt x="6744002" y="1342381"/>
                </a:cubicBezTo>
                <a:cubicBezTo>
                  <a:pt x="6769674" y="1363775"/>
                  <a:pt x="6805332" y="1374472"/>
                  <a:pt x="6850972" y="1374472"/>
                </a:cubicBezTo>
                <a:cubicBezTo>
                  <a:pt x="6889767" y="1374472"/>
                  <a:pt x="6924425" y="1364916"/>
                  <a:pt x="6954947" y="1345804"/>
                </a:cubicBezTo>
                <a:cubicBezTo>
                  <a:pt x="6985469" y="1326692"/>
                  <a:pt x="7014993" y="1296027"/>
                  <a:pt x="7043518" y="1253810"/>
                </a:cubicBezTo>
                <a:lnTo>
                  <a:pt x="7017845" y="1233271"/>
                </a:lnTo>
                <a:cubicBezTo>
                  <a:pt x="7002442" y="1254380"/>
                  <a:pt x="6987323" y="1264935"/>
                  <a:pt x="6972490" y="1264935"/>
                </a:cubicBezTo>
                <a:cubicBezTo>
                  <a:pt x="6965074" y="1264935"/>
                  <a:pt x="6958513" y="1262653"/>
                  <a:pt x="6952807" y="1258089"/>
                </a:cubicBezTo>
                <a:cubicBezTo>
                  <a:pt x="6947103" y="1253524"/>
                  <a:pt x="6942824" y="1246536"/>
                  <a:pt x="6939971" y="1237122"/>
                </a:cubicBezTo>
                <a:cubicBezTo>
                  <a:pt x="6937119" y="1227709"/>
                  <a:pt x="6935692" y="1204746"/>
                  <a:pt x="6935692" y="1168234"/>
                </a:cubicBezTo>
                <a:lnTo>
                  <a:pt x="6935692" y="857592"/>
                </a:lnTo>
                <a:cubicBezTo>
                  <a:pt x="6935692" y="771445"/>
                  <a:pt x="6931699" y="716391"/>
                  <a:pt x="6923712" y="692430"/>
                </a:cubicBezTo>
                <a:cubicBezTo>
                  <a:pt x="6910590" y="654776"/>
                  <a:pt x="6881922" y="619833"/>
                  <a:pt x="6837708" y="587599"/>
                </a:cubicBezTo>
                <a:cubicBezTo>
                  <a:pt x="6793493" y="555365"/>
                  <a:pt x="6733448" y="539249"/>
                  <a:pt x="6657570" y="539249"/>
                </a:cubicBezTo>
                <a:close/>
                <a:moveTo>
                  <a:pt x="7480812" y="539249"/>
                </a:moveTo>
                <a:cubicBezTo>
                  <a:pt x="7380403" y="539249"/>
                  <a:pt x="7298250" y="567917"/>
                  <a:pt x="7234353" y="625253"/>
                </a:cubicBezTo>
                <a:cubicBezTo>
                  <a:pt x="7170456" y="682589"/>
                  <a:pt x="7138508" y="750337"/>
                  <a:pt x="7138508" y="828496"/>
                </a:cubicBezTo>
                <a:cubicBezTo>
                  <a:pt x="7138508" y="888399"/>
                  <a:pt x="7155623" y="941171"/>
                  <a:pt x="7189853" y="986812"/>
                </a:cubicBezTo>
                <a:cubicBezTo>
                  <a:pt x="7224084" y="1032453"/>
                  <a:pt x="7279424" y="1069250"/>
                  <a:pt x="7355871" y="1097205"/>
                </a:cubicBezTo>
                <a:cubicBezTo>
                  <a:pt x="7290263" y="1124590"/>
                  <a:pt x="7242340" y="1156823"/>
                  <a:pt x="7212103" y="1193906"/>
                </a:cubicBezTo>
                <a:cubicBezTo>
                  <a:pt x="7181867" y="1230989"/>
                  <a:pt x="7166748" y="1269213"/>
                  <a:pt x="7166748" y="1308578"/>
                </a:cubicBezTo>
                <a:cubicBezTo>
                  <a:pt x="7166748" y="1373616"/>
                  <a:pt x="7203831" y="1424391"/>
                  <a:pt x="7277997" y="1460904"/>
                </a:cubicBezTo>
                <a:cubicBezTo>
                  <a:pt x="7224369" y="1475167"/>
                  <a:pt x="7187714" y="1492710"/>
                  <a:pt x="7168032" y="1513533"/>
                </a:cubicBezTo>
                <a:cubicBezTo>
                  <a:pt x="7148349" y="1534357"/>
                  <a:pt x="7138508" y="1557890"/>
                  <a:pt x="7138508" y="1584134"/>
                </a:cubicBezTo>
                <a:cubicBezTo>
                  <a:pt x="7138508" y="1611518"/>
                  <a:pt x="7151344" y="1637619"/>
                  <a:pt x="7177017" y="1662436"/>
                </a:cubicBezTo>
                <a:cubicBezTo>
                  <a:pt x="7202690" y="1687253"/>
                  <a:pt x="7245193" y="1706650"/>
                  <a:pt x="7304526" y="1720628"/>
                </a:cubicBezTo>
                <a:cubicBezTo>
                  <a:pt x="7363859" y="1734605"/>
                  <a:pt x="7429467" y="1741594"/>
                  <a:pt x="7501351" y="1741594"/>
                </a:cubicBezTo>
                <a:cubicBezTo>
                  <a:pt x="7597196" y="1741594"/>
                  <a:pt x="7681916" y="1727616"/>
                  <a:pt x="7755512" y="1699662"/>
                </a:cubicBezTo>
                <a:cubicBezTo>
                  <a:pt x="7804006" y="1680835"/>
                  <a:pt x="7843085" y="1651596"/>
                  <a:pt x="7872751" y="1611946"/>
                </a:cubicBezTo>
                <a:cubicBezTo>
                  <a:pt x="7902418" y="1572296"/>
                  <a:pt x="7917251" y="1528224"/>
                  <a:pt x="7917251" y="1479731"/>
                </a:cubicBezTo>
                <a:cubicBezTo>
                  <a:pt x="7917251" y="1403853"/>
                  <a:pt x="7885017" y="1347658"/>
                  <a:pt x="7820550" y="1311146"/>
                </a:cubicBezTo>
                <a:cubicBezTo>
                  <a:pt x="7775480" y="1284902"/>
                  <a:pt x="7693041" y="1271781"/>
                  <a:pt x="7573235" y="1271781"/>
                </a:cubicBezTo>
                <a:lnTo>
                  <a:pt x="7425188" y="1273492"/>
                </a:lnTo>
                <a:cubicBezTo>
                  <a:pt x="7389816" y="1273492"/>
                  <a:pt x="7364286" y="1266931"/>
                  <a:pt x="7348597" y="1253810"/>
                </a:cubicBezTo>
                <a:cubicBezTo>
                  <a:pt x="7332909" y="1240688"/>
                  <a:pt x="7325064" y="1223858"/>
                  <a:pt x="7325064" y="1203320"/>
                </a:cubicBezTo>
                <a:cubicBezTo>
                  <a:pt x="7325064" y="1179929"/>
                  <a:pt x="7333764" y="1159819"/>
                  <a:pt x="7351165" y="1142989"/>
                </a:cubicBezTo>
                <a:cubicBezTo>
                  <a:pt x="7368565" y="1126159"/>
                  <a:pt x="7390102" y="1117744"/>
                  <a:pt x="7415775" y="1117744"/>
                </a:cubicBezTo>
                <a:cubicBezTo>
                  <a:pt x="7480812" y="1120596"/>
                  <a:pt x="7515043" y="1122022"/>
                  <a:pt x="7518466" y="1122022"/>
                </a:cubicBezTo>
                <a:cubicBezTo>
                  <a:pt x="7560684" y="1122022"/>
                  <a:pt x="7609034" y="1110184"/>
                  <a:pt x="7663518" y="1086508"/>
                </a:cubicBezTo>
                <a:cubicBezTo>
                  <a:pt x="7718001" y="1062832"/>
                  <a:pt x="7761074" y="1030028"/>
                  <a:pt x="7792738" y="988096"/>
                </a:cubicBezTo>
                <a:cubicBezTo>
                  <a:pt x="7824400" y="946163"/>
                  <a:pt x="7840232" y="896672"/>
                  <a:pt x="7840232" y="839621"/>
                </a:cubicBezTo>
                <a:cubicBezTo>
                  <a:pt x="7840232" y="805961"/>
                  <a:pt x="7833386" y="773727"/>
                  <a:pt x="7819694" y="742920"/>
                </a:cubicBezTo>
                <a:cubicBezTo>
                  <a:pt x="7808854" y="720100"/>
                  <a:pt x="7789458" y="694712"/>
                  <a:pt x="7761502" y="666757"/>
                </a:cubicBezTo>
                <a:lnTo>
                  <a:pt x="7914683" y="666757"/>
                </a:lnTo>
                <a:lnTo>
                  <a:pt x="7914683" y="572623"/>
                </a:lnTo>
                <a:lnTo>
                  <a:pt x="7645118" y="572623"/>
                </a:lnTo>
                <a:cubicBezTo>
                  <a:pt x="7588638" y="550374"/>
                  <a:pt x="7533870" y="539249"/>
                  <a:pt x="7480812" y="539249"/>
                </a:cubicBezTo>
                <a:close/>
                <a:moveTo>
                  <a:pt x="8410169" y="539249"/>
                </a:moveTo>
                <a:cubicBezTo>
                  <a:pt x="8347414" y="539249"/>
                  <a:pt x="8286940" y="549233"/>
                  <a:pt x="8228748" y="569200"/>
                </a:cubicBezTo>
                <a:cubicBezTo>
                  <a:pt x="8170556" y="589168"/>
                  <a:pt x="8125201" y="617836"/>
                  <a:pt x="8092682" y="655204"/>
                </a:cubicBezTo>
                <a:cubicBezTo>
                  <a:pt x="8060163" y="692573"/>
                  <a:pt x="8043903" y="731795"/>
                  <a:pt x="8043903" y="772872"/>
                </a:cubicBezTo>
                <a:cubicBezTo>
                  <a:pt x="8043903" y="801968"/>
                  <a:pt x="8056027" y="827355"/>
                  <a:pt x="8080273" y="849034"/>
                </a:cubicBezTo>
                <a:cubicBezTo>
                  <a:pt x="8104520" y="870714"/>
                  <a:pt x="8134614" y="881553"/>
                  <a:pt x="8170556" y="881553"/>
                </a:cubicBezTo>
                <a:cubicBezTo>
                  <a:pt x="8204216" y="881553"/>
                  <a:pt x="8231458" y="871712"/>
                  <a:pt x="8252281" y="852030"/>
                </a:cubicBezTo>
                <a:cubicBezTo>
                  <a:pt x="8273105" y="832347"/>
                  <a:pt x="8283517" y="808528"/>
                  <a:pt x="8283517" y="780573"/>
                </a:cubicBezTo>
                <a:cubicBezTo>
                  <a:pt x="8283517" y="757753"/>
                  <a:pt x="8272677" y="734077"/>
                  <a:pt x="8250998" y="709545"/>
                </a:cubicBezTo>
                <a:cubicBezTo>
                  <a:pt x="8235024" y="691859"/>
                  <a:pt x="8227036" y="677026"/>
                  <a:pt x="8227036" y="665046"/>
                </a:cubicBezTo>
                <a:cubicBezTo>
                  <a:pt x="8227036" y="651353"/>
                  <a:pt x="8234453" y="639373"/>
                  <a:pt x="8249286" y="629104"/>
                </a:cubicBezTo>
                <a:cubicBezTo>
                  <a:pt x="8273248" y="612559"/>
                  <a:pt x="8303770" y="604287"/>
                  <a:pt x="8340853" y="604287"/>
                </a:cubicBezTo>
                <a:cubicBezTo>
                  <a:pt x="8363673" y="604287"/>
                  <a:pt x="8384212" y="610134"/>
                  <a:pt x="8402468" y="621830"/>
                </a:cubicBezTo>
                <a:cubicBezTo>
                  <a:pt x="8420724" y="633525"/>
                  <a:pt x="8433133" y="647217"/>
                  <a:pt x="8439693" y="662906"/>
                </a:cubicBezTo>
                <a:cubicBezTo>
                  <a:pt x="8446254" y="678595"/>
                  <a:pt x="8449534" y="716677"/>
                  <a:pt x="8449534" y="777150"/>
                </a:cubicBezTo>
                <a:lnTo>
                  <a:pt x="8449534" y="857592"/>
                </a:lnTo>
                <a:cubicBezTo>
                  <a:pt x="8273248" y="938604"/>
                  <a:pt x="8158861" y="1003499"/>
                  <a:pt x="8106374" y="1052278"/>
                </a:cubicBezTo>
                <a:cubicBezTo>
                  <a:pt x="8053888" y="1101056"/>
                  <a:pt x="8027644" y="1155968"/>
                  <a:pt x="8027644" y="1217012"/>
                </a:cubicBezTo>
                <a:cubicBezTo>
                  <a:pt x="8027644" y="1262082"/>
                  <a:pt x="8042763" y="1299593"/>
                  <a:pt x="8072999" y="1329545"/>
                </a:cubicBezTo>
                <a:cubicBezTo>
                  <a:pt x="8103236" y="1359496"/>
                  <a:pt x="8141175" y="1374472"/>
                  <a:pt x="8186816" y="1374472"/>
                </a:cubicBezTo>
                <a:cubicBezTo>
                  <a:pt x="8264405" y="1374472"/>
                  <a:pt x="8351978" y="1331399"/>
                  <a:pt x="8449534" y="1245252"/>
                </a:cubicBezTo>
                <a:cubicBezTo>
                  <a:pt x="8455240" y="1288611"/>
                  <a:pt x="8470929" y="1320987"/>
                  <a:pt x="8496601" y="1342381"/>
                </a:cubicBezTo>
                <a:cubicBezTo>
                  <a:pt x="8522274" y="1363775"/>
                  <a:pt x="8557931" y="1374472"/>
                  <a:pt x="8603572" y="1374472"/>
                </a:cubicBezTo>
                <a:cubicBezTo>
                  <a:pt x="8642366" y="1374472"/>
                  <a:pt x="8677025" y="1364916"/>
                  <a:pt x="8707547" y="1345804"/>
                </a:cubicBezTo>
                <a:cubicBezTo>
                  <a:pt x="8738069" y="1326692"/>
                  <a:pt x="8767593" y="1296027"/>
                  <a:pt x="8796118" y="1253810"/>
                </a:cubicBezTo>
                <a:lnTo>
                  <a:pt x="8770445" y="1233271"/>
                </a:lnTo>
                <a:cubicBezTo>
                  <a:pt x="8755041" y="1254380"/>
                  <a:pt x="8739923" y="1264935"/>
                  <a:pt x="8725090" y="1264935"/>
                </a:cubicBezTo>
                <a:cubicBezTo>
                  <a:pt x="8717673" y="1264935"/>
                  <a:pt x="8711113" y="1262653"/>
                  <a:pt x="8705407" y="1258089"/>
                </a:cubicBezTo>
                <a:cubicBezTo>
                  <a:pt x="8699702" y="1253524"/>
                  <a:pt x="8695424" y="1246536"/>
                  <a:pt x="8692571" y="1237122"/>
                </a:cubicBezTo>
                <a:cubicBezTo>
                  <a:pt x="8689719" y="1227709"/>
                  <a:pt x="8688292" y="1204746"/>
                  <a:pt x="8688292" y="1168234"/>
                </a:cubicBezTo>
                <a:lnTo>
                  <a:pt x="8688292" y="857592"/>
                </a:lnTo>
                <a:cubicBezTo>
                  <a:pt x="8688292" y="771445"/>
                  <a:pt x="8684299" y="716391"/>
                  <a:pt x="8676311" y="692430"/>
                </a:cubicBezTo>
                <a:cubicBezTo>
                  <a:pt x="8663190" y="654776"/>
                  <a:pt x="8634522" y="619833"/>
                  <a:pt x="8590307" y="587599"/>
                </a:cubicBezTo>
                <a:cubicBezTo>
                  <a:pt x="8546093" y="555365"/>
                  <a:pt x="8486047" y="539249"/>
                  <a:pt x="8410169" y="539249"/>
                </a:cubicBezTo>
                <a:close/>
                <a:moveTo>
                  <a:pt x="9936551" y="539249"/>
                </a:moveTo>
                <a:cubicBezTo>
                  <a:pt x="9893192" y="539249"/>
                  <a:pt x="9852687" y="549375"/>
                  <a:pt x="9815033" y="569628"/>
                </a:cubicBezTo>
                <a:cubicBezTo>
                  <a:pt x="9777380" y="589881"/>
                  <a:pt x="9738015" y="622258"/>
                  <a:pt x="9696938" y="666757"/>
                </a:cubicBezTo>
                <a:lnTo>
                  <a:pt x="9696938" y="563210"/>
                </a:lnTo>
                <a:lnTo>
                  <a:pt x="9370893" y="563210"/>
                </a:lnTo>
                <a:lnTo>
                  <a:pt x="9370893" y="594873"/>
                </a:lnTo>
                <a:cubicBezTo>
                  <a:pt x="9406264" y="599437"/>
                  <a:pt x="9429512" y="609136"/>
                  <a:pt x="9440637" y="623969"/>
                </a:cubicBezTo>
                <a:cubicBezTo>
                  <a:pt x="9451762" y="638802"/>
                  <a:pt x="9457325" y="676456"/>
                  <a:pt x="9457325" y="736930"/>
                </a:cubicBezTo>
                <a:lnTo>
                  <a:pt x="9457325" y="1188772"/>
                </a:lnTo>
                <a:cubicBezTo>
                  <a:pt x="9457325" y="1250387"/>
                  <a:pt x="9452475" y="1287470"/>
                  <a:pt x="9442777" y="1300021"/>
                </a:cubicBezTo>
                <a:cubicBezTo>
                  <a:pt x="9428514" y="1318277"/>
                  <a:pt x="9404552" y="1329117"/>
                  <a:pt x="9370893" y="1332540"/>
                </a:cubicBezTo>
                <a:lnTo>
                  <a:pt x="9370893" y="1363347"/>
                </a:lnTo>
                <a:lnTo>
                  <a:pt x="9775668" y="1363347"/>
                </a:lnTo>
                <a:lnTo>
                  <a:pt x="9775668" y="1332540"/>
                </a:lnTo>
                <a:cubicBezTo>
                  <a:pt x="9745430" y="1328546"/>
                  <a:pt x="9724750" y="1318562"/>
                  <a:pt x="9713625" y="1302588"/>
                </a:cubicBezTo>
                <a:cubicBezTo>
                  <a:pt x="9702500" y="1286614"/>
                  <a:pt x="9696938" y="1248675"/>
                  <a:pt x="9696938" y="1188772"/>
                </a:cubicBezTo>
                <a:lnTo>
                  <a:pt x="9696938" y="760035"/>
                </a:lnTo>
                <a:cubicBezTo>
                  <a:pt x="9739155" y="689863"/>
                  <a:pt x="9784795" y="654776"/>
                  <a:pt x="9833860" y="654776"/>
                </a:cubicBezTo>
                <a:cubicBezTo>
                  <a:pt x="9848693" y="654776"/>
                  <a:pt x="9862242" y="659483"/>
                  <a:pt x="9874509" y="668897"/>
                </a:cubicBezTo>
                <a:cubicBezTo>
                  <a:pt x="9886774" y="678310"/>
                  <a:pt x="9895475" y="691574"/>
                  <a:pt x="9900609" y="708690"/>
                </a:cubicBezTo>
                <a:cubicBezTo>
                  <a:pt x="9905744" y="725805"/>
                  <a:pt x="9908311" y="767167"/>
                  <a:pt x="9908311" y="832775"/>
                </a:cubicBezTo>
                <a:lnTo>
                  <a:pt x="9908311" y="1188772"/>
                </a:lnTo>
                <a:cubicBezTo>
                  <a:pt x="9908311" y="1245252"/>
                  <a:pt x="9903746" y="1280623"/>
                  <a:pt x="9894619" y="1294886"/>
                </a:cubicBezTo>
                <a:cubicBezTo>
                  <a:pt x="9881497" y="1315995"/>
                  <a:pt x="9859818" y="1328546"/>
                  <a:pt x="9829581" y="1332540"/>
                </a:cubicBezTo>
                <a:lnTo>
                  <a:pt x="9829581" y="1363347"/>
                </a:lnTo>
                <a:lnTo>
                  <a:pt x="10234356" y="1363347"/>
                </a:lnTo>
                <a:lnTo>
                  <a:pt x="10234356" y="1332540"/>
                </a:lnTo>
                <a:cubicBezTo>
                  <a:pt x="10198984" y="1328546"/>
                  <a:pt x="10175737" y="1318990"/>
                  <a:pt x="10164612" y="1303872"/>
                </a:cubicBezTo>
                <a:cubicBezTo>
                  <a:pt x="10153487" y="1288753"/>
                  <a:pt x="10147924" y="1250387"/>
                  <a:pt x="10147924" y="1188772"/>
                </a:cubicBezTo>
                <a:lnTo>
                  <a:pt x="10147924" y="877275"/>
                </a:lnTo>
                <a:cubicBezTo>
                  <a:pt x="10147924" y="784852"/>
                  <a:pt x="10143360" y="722382"/>
                  <a:pt x="10134232" y="689863"/>
                </a:cubicBezTo>
                <a:cubicBezTo>
                  <a:pt x="10122821" y="647075"/>
                  <a:pt x="10100002" y="611275"/>
                  <a:pt x="10065771" y="582465"/>
                </a:cubicBezTo>
                <a:cubicBezTo>
                  <a:pt x="10031541" y="553654"/>
                  <a:pt x="9988467" y="539249"/>
                  <a:pt x="9936551" y="539249"/>
                </a:cubicBezTo>
                <a:close/>
                <a:moveTo>
                  <a:pt x="8861156" y="563210"/>
                </a:moveTo>
                <a:lnTo>
                  <a:pt x="8861156" y="594873"/>
                </a:lnTo>
                <a:cubicBezTo>
                  <a:pt x="8898809" y="597155"/>
                  <a:pt x="8924197" y="606141"/>
                  <a:pt x="8937319" y="621830"/>
                </a:cubicBezTo>
                <a:cubicBezTo>
                  <a:pt x="8950441" y="637519"/>
                  <a:pt x="8957001" y="673603"/>
                  <a:pt x="8957001" y="730084"/>
                </a:cubicBezTo>
                <a:lnTo>
                  <a:pt x="8957001" y="1197329"/>
                </a:lnTo>
                <a:cubicBezTo>
                  <a:pt x="8957001" y="1253810"/>
                  <a:pt x="8951296" y="1288611"/>
                  <a:pt x="8939886" y="1301732"/>
                </a:cubicBezTo>
                <a:cubicBezTo>
                  <a:pt x="8922771" y="1321130"/>
                  <a:pt x="8896528" y="1331399"/>
                  <a:pt x="8861156" y="1332540"/>
                </a:cubicBezTo>
                <a:lnTo>
                  <a:pt x="8861156" y="1363347"/>
                </a:lnTo>
                <a:lnTo>
                  <a:pt x="9293316" y="1363347"/>
                </a:lnTo>
                <a:lnTo>
                  <a:pt x="9293316" y="1332540"/>
                </a:lnTo>
                <a:cubicBezTo>
                  <a:pt x="9255092" y="1330258"/>
                  <a:pt x="9229419" y="1321272"/>
                  <a:pt x="9216297" y="1305583"/>
                </a:cubicBezTo>
                <a:cubicBezTo>
                  <a:pt x="9203176" y="1289894"/>
                  <a:pt x="9196614" y="1253810"/>
                  <a:pt x="9196614" y="1197329"/>
                </a:cubicBezTo>
                <a:lnTo>
                  <a:pt x="9196614" y="563210"/>
                </a:lnTo>
                <a:lnTo>
                  <a:pt x="8861156" y="563210"/>
                </a:lnTo>
                <a:close/>
                <a:moveTo>
                  <a:pt x="4840527" y="563210"/>
                </a:moveTo>
                <a:lnTo>
                  <a:pt x="4840527" y="594873"/>
                </a:lnTo>
                <a:cubicBezTo>
                  <a:pt x="4875899" y="599437"/>
                  <a:pt x="4899147" y="609136"/>
                  <a:pt x="4910272" y="623969"/>
                </a:cubicBezTo>
                <a:cubicBezTo>
                  <a:pt x="4921397" y="638802"/>
                  <a:pt x="4926959" y="676456"/>
                  <a:pt x="4926959" y="736930"/>
                </a:cubicBezTo>
                <a:lnTo>
                  <a:pt x="4926959" y="1054417"/>
                </a:lnTo>
                <a:cubicBezTo>
                  <a:pt x="4926959" y="1146840"/>
                  <a:pt x="4932949" y="1211592"/>
                  <a:pt x="4944930" y="1248675"/>
                </a:cubicBezTo>
                <a:cubicBezTo>
                  <a:pt x="4956911" y="1285758"/>
                  <a:pt x="4980444" y="1318134"/>
                  <a:pt x="5015530" y="1345804"/>
                </a:cubicBezTo>
                <a:cubicBezTo>
                  <a:pt x="5050617" y="1373474"/>
                  <a:pt x="5090694" y="1387309"/>
                  <a:pt x="5135765" y="1387309"/>
                </a:cubicBezTo>
                <a:cubicBezTo>
                  <a:pt x="5183117" y="1387309"/>
                  <a:pt x="5225905" y="1376897"/>
                  <a:pt x="5264129" y="1356073"/>
                </a:cubicBezTo>
                <a:cubicBezTo>
                  <a:pt x="5302353" y="1335250"/>
                  <a:pt x="5340577" y="1302018"/>
                  <a:pt x="5378801" y="1256377"/>
                </a:cubicBezTo>
                <a:lnTo>
                  <a:pt x="5378801" y="1363347"/>
                </a:lnTo>
                <a:lnTo>
                  <a:pt x="5704846" y="1363347"/>
                </a:lnTo>
                <a:lnTo>
                  <a:pt x="5704846" y="1332540"/>
                </a:lnTo>
                <a:cubicBezTo>
                  <a:pt x="5670045" y="1328546"/>
                  <a:pt x="5646940" y="1318990"/>
                  <a:pt x="5635530" y="1303872"/>
                </a:cubicBezTo>
                <a:cubicBezTo>
                  <a:pt x="5624119" y="1288753"/>
                  <a:pt x="5618415" y="1250672"/>
                  <a:pt x="5618415" y="1189628"/>
                </a:cubicBezTo>
                <a:lnTo>
                  <a:pt x="5618415" y="563210"/>
                </a:lnTo>
                <a:lnTo>
                  <a:pt x="5292369" y="563210"/>
                </a:lnTo>
                <a:lnTo>
                  <a:pt x="5292369" y="594873"/>
                </a:lnTo>
                <a:cubicBezTo>
                  <a:pt x="5327740" y="599437"/>
                  <a:pt x="5350989" y="609136"/>
                  <a:pt x="5362114" y="623969"/>
                </a:cubicBezTo>
                <a:cubicBezTo>
                  <a:pt x="5373239" y="638802"/>
                  <a:pt x="5378801" y="676456"/>
                  <a:pt x="5378801" y="736930"/>
                </a:cubicBezTo>
                <a:lnTo>
                  <a:pt x="5378801" y="1164810"/>
                </a:lnTo>
                <a:cubicBezTo>
                  <a:pt x="5346853" y="1209881"/>
                  <a:pt x="5319468" y="1239832"/>
                  <a:pt x="5296648" y="1254665"/>
                </a:cubicBezTo>
                <a:cubicBezTo>
                  <a:pt x="5280103" y="1265505"/>
                  <a:pt x="5261562" y="1270925"/>
                  <a:pt x="5241024" y="1270925"/>
                </a:cubicBezTo>
                <a:cubicBezTo>
                  <a:pt x="5225620" y="1270925"/>
                  <a:pt x="5212070" y="1266646"/>
                  <a:pt x="5200375" y="1258089"/>
                </a:cubicBezTo>
                <a:cubicBezTo>
                  <a:pt x="5188679" y="1249531"/>
                  <a:pt x="5180122" y="1236980"/>
                  <a:pt x="5174702" y="1220435"/>
                </a:cubicBezTo>
                <a:cubicBezTo>
                  <a:pt x="5169282" y="1203890"/>
                  <a:pt x="5166572" y="1167092"/>
                  <a:pt x="5166572" y="1110042"/>
                </a:cubicBezTo>
                <a:lnTo>
                  <a:pt x="5166572" y="563210"/>
                </a:lnTo>
                <a:lnTo>
                  <a:pt x="4840527" y="563210"/>
                </a:lnTo>
                <a:close/>
                <a:moveTo>
                  <a:pt x="3048562" y="563210"/>
                </a:moveTo>
                <a:lnTo>
                  <a:pt x="3048562" y="594873"/>
                </a:lnTo>
                <a:cubicBezTo>
                  <a:pt x="3074806" y="602860"/>
                  <a:pt x="3097198" y="617123"/>
                  <a:pt x="3115739" y="637661"/>
                </a:cubicBezTo>
                <a:cubicBezTo>
                  <a:pt x="3134281" y="658200"/>
                  <a:pt x="3162949" y="713254"/>
                  <a:pt x="3201743" y="802823"/>
                </a:cubicBezTo>
                <a:lnTo>
                  <a:pt x="3460183" y="1395866"/>
                </a:lnTo>
                <a:lnTo>
                  <a:pt x="3435367" y="1462616"/>
                </a:lnTo>
                <a:cubicBezTo>
                  <a:pt x="3404559" y="1548192"/>
                  <a:pt x="3377745" y="1602960"/>
                  <a:pt x="3354925" y="1626922"/>
                </a:cubicBezTo>
                <a:cubicBezTo>
                  <a:pt x="3339521" y="1643467"/>
                  <a:pt x="3324973" y="1651739"/>
                  <a:pt x="3311281" y="1651739"/>
                </a:cubicBezTo>
                <a:cubicBezTo>
                  <a:pt x="3302723" y="1651739"/>
                  <a:pt x="3296163" y="1648601"/>
                  <a:pt x="3291598" y="1642326"/>
                </a:cubicBezTo>
                <a:cubicBezTo>
                  <a:pt x="3287034" y="1636050"/>
                  <a:pt x="3284467" y="1622073"/>
                  <a:pt x="3283897" y="1600393"/>
                </a:cubicBezTo>
                <a:cubicBezTo>
                  <a:pt x="3283326" y="1562169"/>
                  <a:pt x="3274341" y="1533929"/>
                  <a:pt x="3256940" y="1515673"/>
                </a:cubicBezTo>
                <a:cubicBezTo>
                  <a:pt x="3239540" y="1497417"/>
                  <a:pt x="3216577" y="1488288"/>
                  <a:pt x="3188051" y="1488288"/>
                </a:cubicBezTo>
                <a:cubicBezTo>
                  <a:pt x="3158385" y="1488288"/>
                  <a:pt x="3133425" y="1499128"/>
                  <a:pt x="3113172" y="1520807"/>
                </a:cubicBezTo>
                <a:cubicBezTo>
                  <a:pt x="3092919" y="1542487"/>
                  <a:pt x="3082793" y="1569871"/>
                  <a:pt x="3082793" y="1602960"/>
                </a:cubicBezTo>
                <a:cubicBezTo>
                  <a:pt x="3082793" y="1641184"/>
                  <a:pt x="3097483" y="1673846"/>
                  <a:pt x="3126864" y="1700945"/>
                </a:cubicBezTo>
                <a:cubicBezTo>
                  <a:pt x="3156246" y="1728044"/>
                  <a:pt x="3194612" y="1741594"/>
                  <a:pt x="3241964" y="1741594"/>
                </a:cubicBezTo>
                <a:cubicBezTo>
                  <a:pt x="3301297" y="1741594"/>
                  <a:pt x="3350646" y="1717633"/>
                  <a:pt x="3390011" y="1669710"/>
                </a:cubicBezTo>
                <a:cubicBezTo>
                  <a:pt x="3417966" y="1635479"/>
                  <a:pt x="3460754" y="1544198"/>
                  <a:pt x="3518375" y="1395866"/>
                </a:cubicBezTo>
                <a:lnTo>
                  <a:pt x="3746864" y="802823"/>
                </a:lnTo>
                <a:cubicBezTo>
                  <a:pt x="3785658" y="701843"/>
                  <a:pt x="3813328" y="642653"/>
                  <a:pt x="3829873" y="625253"/>
                </a:cubicBezTo>
                <a:cubicBezTo>
                  <a:pt x="3846417" y="607852"/>
                  <a:pt x="3867811" y="597726"/>
                  <a:pt x="3894055" y="594873"/>
                </a:cubicBezTo>
                <a:lnTo>
                  <a:pt x="3894055" y="563210"/>
                </a:lnTo>
                <a:lnTo>
                  <a:pt x="3626201" y="563210"/>
                </a:lnTo>
                <a:lnTo>
                  <a:pt x="3626201" y="594873"/>
                </a:lnTo>
                <a:cubicBezTo>
                  <a:pt x="3661573" y="596014"/>
                  <a:pt x="3686247" y="602860"/>
                  <a:pt x="3700225" y="615411"/>
                </a:cubicBezTo>
                <a:cubicBezTo>
                  <a:pt x="3714202" y="627963"/>
                  <a:pt x="3721191" y="644793"/>
                  <a:pt x="3721191" y="665901"/>
                </a:cubicBezTo>
                <a:cubicBezTo>
                  <a:pt x="3721191" y="699561"/>
                  <a:pt x="3704361" y="759465"/>
                  <a:pt x="3670701" y="845611"/>
                </a:cubicBezTo>
                <a:lnTo>
                  <a:pt x="3577423" y="1087792"/>
                </a:lnTo>
                <a:lnTo>
                  <a:pt x="3440501" y="774583"/>
                </a:lnTo>
                <a:cubicBezTo>
                  <a:pt x="3411976" y="710686"/>
                  <a:pt x="3397713" y="667898"/>
                  <a:pt x="3397713" y="646219"/>
                </a:cubicBezTo>
                <a:cubicBezTo>
                  <a:pt x="3397713" y="632527"/>
                  <a:pt x="3403418" y="620831"/>
                  <a:pt x="3414828" y="611133"/>
                </a:cubicBezTo>
                <a:cubicBezTo>
                  <a:pt x="3426239" y="601434"/>
                  <a:pt x="3445921" y="596014"/>
                  <a:pt x="3473876" y="594873"/>
                </a:cubicBezTo>
                <a:lnTo>
                  <a:pt x="3473876" y="563210"/>
                </a:lnTo>
                <a:lnTo>
                  <a:pt x="3048562" y="56321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125738" y="3122146"/>
            <a:ext cx="233623" cy="480082"/>
          </a:xfrm>
          <a:custGeom>
            <a:avLst/>
            <a:gdLst/>
            <a:ahLst/>
            <a:cxnLst/>
            <a:rect l="l" t="t" r="r" b="b"/>
            <a:pathLst>
              <a:path w="233623" h="480082">
                <a:moveTo>
                  <a:pt x="118095" y="0"/>
                </a:moveTo>
                <a:cubicBezTo>
                  <a:pt x="151185" y="0"/>
                  <a:pt x="176858" y="13692"/>
                  <a:pt x="195114" y="41076"/>
                </a:cubicBezTo>
                <a:cubicBezTo>
                  <a:pt x="220786" y="78159"/>
                  <a:pt x="233623" y="147761"/>
                  <a:pt x="233623" y="249882"/>
                </a:cubicBezTo>
                <a:cubicBezTo>
                  <a:pt x="233623" y="340593"/>
                  <a:pt x="222213" y="401637"/>
                  <a:pt x="199392" y="433015"/>
                </a:cubicBezTo>
                <a:cubicBezTo>
                  <a:pt x="176572" y="464393"/>
                  <a:pt x="148047" y="480082"/>
                  <a:pt x="113816" y="480082"/>
                </a:cubicBezTo>
                <a:cubicBezTo>
                  <a:pt x="83009" y="480082"/>
                  <a:pt x="56338" y="464251"/>
                  <a:pt x="33802" y="432587"/>
                </a:cubicBezTo>
                <a:cubicBezTo>
                  <a:pt x="11268" y="400924"/>
                  <a:pt x="0" y="342590"/>
                  <a:pt x="0" y="257584"/>
                </a:cubicBezTo>
                <a:cubicBezTo>
                  <a:pt x="0" y="152611"/>
                  <a:pt x="11410" y="83437"/>
                  <a:pt x="34230" y="50062"/>
                </a:cubicBezTo>
                <a:cubicBezTo>
                  <a:pt x="57050" y="16687"/>
                  <a:pt x="85006" y="0"/>
                  <a:pt x="118095"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074052" y="3124713"/>
            <a:ext cx="232767" cy="282402"/>
          </a:xfrm>
          <a:custGeom>
            <a:avLst/>
            <a:gdLst/>
            <a:ahLst/>
            <a:cxnLst/>
            <a:rect l="l" t="t" r="r" b="b"/>
            <a:pathLst>
              <a:path w="232767" h="282402">
                <a:moveTo>
                  <a:pt x="123229" y="0"/>
                </a:moveTo>
                <a:cubicBezTo>
                  <a:pt x="143197" y="0"/>
                  <a:pt x="159171" y="5135"/>
                  <a:pt x="171152" y="15404"/>
                </a:cubicBezTo>
                <a:cubicBezTo>
                  <a:pt x="192261" y="33090"/>
                  <a:pt x="207807" y="59048"/>
                  <a:pt x="217791" y="93278"/>
                </a:cubicBezTo>
                <a:cubicBezTo>
                  <a:pt x="227775" y="127509"/>
                  <a:pt x="232767" y="190550"/>
                  <a:pt x="232767" y="282402"/>
                </a:cubicBezTo>
                <a:lnTo>
                  <a:pt x="0" y="282402"/>
                </a:lnTo>
                <a:lnTo>
                  <a:pt x="0" y="252450"/>
                </a:lnTo>
                <a:cubicBezTo>
                  <a:pt x="0" y="164021"/>
                  <a:pt x="16830" y="94419"/>
                  <a:pt x="50490" y="43644"/>
                </a:cubicBezTo>
                <a:cubicBezTo>
                  <a:pt x="69316" y="14548"/>
                  <a:pt x="93563" y="0"/>
                  <a:pt x="123229"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855102" y="3124713"/>
            <a:ext cx="232767" cy="282402"/>
          </a:xfrm>
          <a:custGeom>
            <a:avLst/>
            <a:gdLst/>
            <a:ahLst/>
            <a:cxnLst/>
            <a:rect l="l" t="t" r="r" b="b"/>
            <a:pathLst>
              <a:path w="232767" h="282402">
                <a:moveTo>
                  <a:pt x="123230" y="0"/>
                </a:moveTo>
                <a:cubicBezTo>
                  <a:pt x="143197" y="0"/>
                  <a:pt x="159171" y="5135"/>
                  <a:pt x="171152" y="15404"/>
                </a:cubicBezTo>
                <a:cubicBezTo>
                  <a:pt x="192261" y="33090"/>
                  <a:pt x="207807" y="59048"/>
                  <a:pt x="217791" y="93278"/>
                </a:cubicBezTo>
                <a:cubicBezTo>
                  <a:pt x="227775" y="127509"/>
                  <a:pt x="232767" y="190550"/>
                  <a:pt x="232767" y="282402"/>
                </a:cubicBezTo>
                <a:lnTo>
                  <a:pt x="0" y="282402"/>
                </a:lnTo>
                <a:lnTo>
                  <a:pt x="0" y="252450"/>
                </a:lnTo>
                <a:cubicBezTo>
                  <a:pt x="0" y="164021"/>
                  <a:pt x="16829" y="94419"/>
                  <a:pt x="50490" y="43644"/>
                </a:cubicBezTo>
                <a:cubicBezTo>
                  <a:pt x="69316" y="14548"/>
                  <a:pt x="93563" y="0"/>
                  <a:pt x="12323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971140" y="3129849"/>
            <a:ext cx="248171" cy="728253"/>
          </a:xfrm>
          <a:custGeom>
            <a:avLst/>
            <a:gdLst/>
            <a:ahLst/>
            <a:cxnLst/>
            <a:rect l="l" t="t" r="r" b="b"/>
            <a:pathLst>
              <a:path w="248171" h="728253">
                <a:moveTo>
                  <a:pt x="125797" y="0"/>
                </a:moveTo>
                <a:cubicBezTo>
                  <a:pt x="149758" y="0"/>
                  <a:pt x="169155" y="5990"/>
                  <a:pt x="183988" y="17971"/>
                </a:cubicBezTo>
                <a:cubicBezTo>
                  <a:pt x="205098" y="34515"/>
                  <a:pt x="221072" y="60901"/>
                  <a:pt x="231911" y="97129"/>
                </a:cubicBezTo>
                <a:cubicBezTo>
                  <a:pt x="242751" y="133356"/>
                  <a:pt x="248171" y="199963"/>
                  <a:pt x="248171" y="296949"/>
                </a:cubicBezTo>
                <a:cubicBezTo>
                  <a:pt x="248171" y="461826"/>
                  <a:pt x="242466" y="571363"/>
                  <a:pt x="231055" y="625562"/>
                </a:cubicBezTo>
                <a:cubicBezTo>
                  <a:pt x="223639" y="660363"/>
                  <a:pt x="208806" y="687462"/>
                  <a:pt x="186556" y="706859"/>
                </a:cubicBezTo>
                <a:cubicBezTo>
                  <a:pt x="169441" y="721122"/>
                  <a:pt x="148046" y="728253"/>
                  <a:pt x="122374" y="728253"/>
                </a:cubicBezTo>
                <a:cubicBezTo>
                  <a:pt x="96130" y="728253"/>
                  <a:pt x="72739" y="717699"/>
                  <a:pt x="52201" y="696590"/>
                </a:cubicBezTo>
                <a:cubicBezTo>
                  <a:pt x="31663" y="675481"/>
                  <a:pt x="18256" y="644673"/>
                  <a:pt x="11980" y="604168"/>
                </a:cubicBezTo>
                <a:cubicBezTo>
                  <a:pt x="3993" y="551110"/>
                  <a:pt x="0" y="494060"/>
                  <a:pt x="0" y="433015"/>
                </a:cubicBezTo>
                <a:cubicBezTo>
                  <a:pt x="0" y="317773"/>
                  <a:pt x="3280" y="227775"/>
                  <a:pt x="9841" y="163022"/>
                </a:cubicBezTo>
                <a:cubicBezTo>
                  <a:pt x="16402" y="98270"/>
                  <a:pt x="30094" y="54911"/>
                  <a:pt x="50918" y="32947"/>
                </a:cubicBezTo>
                <a:cubicBezTo>
                  <a:pt x="71741" y="10982"/>
                  <a:pt x="96701" y="0"/>
                  <a:pt x="12579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256283" y="3444768"/>
            <a:ext cx="187412" cy="315776"/>
          </a:xfrm>
          <a:custGeom>
            <a:avLst/>
            <a:gdLst/>
            <a:ahLst/>
            <a:cxnLst/>
            <a:rect l="l" t="t" r="r" b="b"/>
            <a:pathLst>
              <a:path w="187412" h="315776">
                <a:moveTo>
                  <a:pt x="187412" y="0"/>
                </a:moveTo>
                <a:lnTo>
                  <a:pt x="187412" y="267853"/>
                </a:lnTo>
                <a:cubicBezTo>
                  <a:pt x="149758" y="299802"/>
                  <a:pt x="116669" y="315776"/>
                  <a:pt x="88143" y="315776"/>
                </a:cubicBezTo>
                <a:cubicBezTo>
                  <a:pt x="62471" y="315776"/>
                  <a:pt x="42503" y="308074"/>
                  <a:pt x="28240" y="292671"/>
                </a:cubicBezTo>
                <a:cubicBezTo>
                  <a:pt x="9413" y="272703"/>
                  <a:pt x="0" y="249597"/>
                  <a:pt x="0" y="223354"/>
                </a:cubicBezTo>
                <a:cubicBezTo>
                  <a:pt x="0" y="191976"/>
                  <a:pt x="11125" y="160883"/>
                  <a:pt x="33375" y="130076"/>
                </a:cubicBezTo>
                <a:cubicBezTo>
                  <a:pt x="67035" y="83865"/>
                  <a:pt x="118380" y="40506"/>
                  <a:pt x="18741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008884" y="3444768"/>
            <a:ext cx="187411" cy="315776"/>
          </a:xfrm>
          <a:custGeom>
            <a:avLst/>
            <a:gdLst/>
            <a:ahLst/>
            <a:cxnLst/>
            <a:rect l="l" t="t" r="r" b="b"/>
            <a:pathLst>
              <a:path w="187411" h="315776">
                <a:moveTo>
                  <a:pt x="187411" y="0"/>
                </a:moveTo>
                <a:lnTo>
                  <a:pt x="187411" y="267853"/>
                </a:lnTo>
                <a:cubicBezTo>
                  <a:pt x="149758" y="299802"/>
                  <a:pt x="116669" y="315776"/>
                  <a:pt x="88143" y="315776"/>
                </a:cubicBezTo>
                <a:cubicBezTo>
                  <a:pt x="62470" y="315776"/>
                  <a:pt x="42503" y="308074"/>
                  <a:pt x="28240" y="292671"/>
                </a:cubicBezTo>
                <a:cubicBezTo>
                  <a:pt x="9413" y="272703"/>
                  <a:pt x="0" y="249597"/>
                  <a:pt x="0" y="223354"/>
                </a:cubicBezTo>
                <a:cubicBezTo>
                  <a:pt x="0" y="191976"/>
                  <a:pt x="11125" y="160883"/>
                  <a:pt x="33374" y="130076"/>
                </a:cubicBezTo>
                <a:cubicBezTo>
                  <a:pt x="67035" y="83865"/>
                  <a:pt x="118380" y="40506"/>
                  <a:pt x="18741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029036" y="4011282"/>
            <a:ext cx="495486" cy="201104"/>
          </a:xfrm>
          <a:custGeom>
            <a:avLst/>
            <a:gdLst/>
            <a:ahLst/>
            <a:cxnLst/>
            <a:rect l="l" t="t" r="r" b="b"/>
            <a:pathLst>
              <a:path w="495486" h="201104">
                <a:moveTo>
                  <a:pt x="164306" y="0"/>
                </a:moveTo>
                <a:cubicBezTo>
                  <a:pt x="298946" y="0"/>
                  <a:pt x="381812" y="3138"/>
                  <a:pt x="412904" y="9414"/>
                </a:cubicBezTo>
                <a:cubicBezTo>
                  <a:pt x="443998" y="15689"/>
                  <a:pt x="467246" y="27385"/>
                  <a:pt x="482649" y="44500"/>
                </a:cubicBezTo>
                <a:cubicBezTo>
                  <a:pt x="491206" y="54198"/>
                  <a:pt x="495486" y="66179"/>
                  <a:pt x="495486" y="80442"/>
                </a:cubicBezTo>
                <a:cubicBezTo>
                  <a:pt x="495486" y="118666"/>
                  <a:pt x="472808" y="148332"/>
                  <a:pt x="427452" y="169441"/>
                </a:cubicBezTo>
                <a:cubicBezTo>
                  <a:pt x="382097" y="190550"/>
                  <a:pt x="319770" y="201104"/>
                  <a:pt x="240469" y="201104"/>
                </a:cubicBezTo>
                <a:cubicBezTo>
                  <a:pt x="147476" y="201104"/>
                  <a:pt x="84150" y="189266"/>
                  <a:pt x="50490" y="165590"/>
                </a:cubicBezTo>
                <a:cubicBezTo>
                  <a:pt x="16830" y="141914"/>
                  <a:pt x="0" y="115528"/>
                  <a:pt x="0" y="86432"/>
                </a:cubicBezTo>
                <a:cubicBezTo>
                  <a:pt x="0" y="56195"/>
                  <a:pt x="16259" y="32234"/>
                  <a:pt x="48778" y="14548"/>
                </a:cubicBezTo>
                <a:cubicBezTo>
                  <a:pt x="67605" y="4850"/>
                  <a:pt x="106114" y="0"/>
                  <a:pt x="16430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09481" cy="6857999"/>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480" y="-21259"/>
            <a:ext cx="6282520" cy="6879258"/>
          </a:xfrm>
          <a:prstGeom prst="rect">
            <a:avLst/>
          </a:prstGeom>
        </p:spPr>
      </p:pic>
      <p:sp>
        <p:nvSpPr>
          <p:cNvPr id="2" name="TextBox 1"/>
          <p:cNvSpPr txBox="1"/>
          <p:nvPr/>
        </p:nvSpPr>
        <p:spPr>
          <a:xfrm>
            <a:off x="746759" y="1884218"/>
            <a:ext cx="10764579" cy="3154710"/>
          </a:xfrm>
          <a:prstGeom prst="rect">
            <a:avLst/>
          </a:prstGeom>
          <a:noFill/>
        </p:spPr>
        <p:txBody>
          <a:bodyPr wrap="square" rtlCol="0">
            <a:spAutoFit/>
          </a:bodyPr>
          <a:lstStyle/>
          <a:p>
            <a:pPr algn="ctr"/>
            <a:r>
              <a:rPr lang="en-US" sz="19900" b="1" dirty="0" smtClean="0">
                <a:solidFill>
                  <a:schemeClr val="accent6">
                    <a:lumMod val="75000"/>
                  </a:schemeClr>
                </a:solidFill>
              </a:rPr>
              <a:t>THANKS</a:t>
            </a:r>
            <a:endParaRPr lang="en-US" sz="19900" b="1" dirty="0">
              <a:solidFill>
                <a:schemeClr val="accent6">
                  <a:lumMod val="75000"/>
                </a:schemeClr>
              </a:solidFill>
            </a:endParaRPr>
          </a:p>
        </p:txBody>
      </p:sp>
    </p:spTree>
    <p:extLst>
      <p:ext uri="{BB962C8B-B14F-4D97-AF65-F5344CB8AC3E}">
        <p14:creationId xmlns:p14="http://schemas.microsoft.com/office/powerpoint/2010/main" val="6042930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indefinite"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8)">
                                      <p:cBhvr>
                                        <p:cTn id="7" dur="1000"/>
                                        <p:tgtEl>
                                          <p:spTgt spid="25"/>
                                        </p:tgtEl>
                                      </p:cBhvr>
                                    </p:animEffect>
                                  </p:childTnLst>
                                </p:cTn>
                              </p:par>
                              <p:par>
                                <p:cTn id="8" presetID="21" presetClass="entr" presetSubtype="8" repeatCount="indefinite"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8)">
                                      <p:cBhvr>
                                        <p:cTn id="10" dur="1000"/>
                                        <p:tgtEl>
                                          <p:spTgt spid="24"/>
                                        </p:tgtEl>
                                      </p:cBhvr>
                                    </p:animEffect>
                                  </p:childTnLst>
                                </p:cTn>
                              </p:par>
                              <p:par>
                                <p:cTn id="11" presetID="21" presetClass="entr" presetSubtype="8" repeatCount="indefinite"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8)">
                                      <p:cBhvr>
                                        <p:cTn id="13" dur="1000"/>
                                        <p:tgtEl>
                                          <p:spTgt spid="23"/>
                                        </p:tgtEl>
                                      </p:cBhvr>
                                    </p:animEffect>
                                  </p:childTnLst>
                                </p:cTn>
                              </p:par>
                              <p:par>
                                <p:cTn id="14" presetID="21" presetClass="entr" presetSubtype="8" repeatCount="indefinite"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8)">
                                      <p:cBhvr>
                                        <p:cTn id="16" dur="1000"/>
                                        <p:tgtEl>
                                          <p:spTgt spid="17"/>
                                        </p:tgtEl>
                                      </p:cBhvr>
                                    </p:animEffect>
                                  </p:childTnLst>
                                </p:cTn>
                              </p:par>
                              <p:par>
                                <p:cTn id="17" presetID="21" presetClass="entr" presetSubtype="8" repeatCount="indefinite"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8)">
                                      <p:cBhvr>
                                        <p:cTn id="19" dur="1000"/>
                                        <p:tgtEl>
                                          <p:spTgt spid="22"/>
                                        </p:tgtEl>
                                      </p:cBhvr>
                                    </p:animEffect>
                                  </p:childTnLst>
                                </p:cTn>
                              </p:par>
                              <p:par>
                                <p:cTn id="20" presetID="21" presetClass="entr" presetSubtype="8" repeatCount="indefinite"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8)">
                                      <p:cBhvr>
                                        <p:cTn id="22" dur="1000"/>
                                        <p:tgtEl>
                                          <p:spTgt spid="16"/>
                                        </p:tgtEl>
                                      </p:cBhvr>
                                    </p:animEffect>
                                  </p:childTnLst>
                                </p:cTn>
                              </p:par>
                              <p:par>
                                <p:cTn id="23" presetID="21" presetClass="entr" presetSubtype="8" repeatCount="indefinite"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8)">
                                      <p:cBhvr>
                                        <p:cTn id="25" dur="1000"/>
                                        <p:tgtEl>
                                          <p:spTgt spid="21"/>
                                        </p:tgtEl>
                                      </p:cBhvr>
                                    </p:animEffect>
                                  </p:childTnLst>
                                </p:cTn>
                              </p:par>
                              <p:par>
                                <p:cTn id="26" presetID="21" presetClass="entr" presetSubtype="8" repeatCount="indefinite"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8)">
                                      <p:cBhvr>
                                        <p:cTn id="28" dur="1000"/>
                                        <p:tgtEl>
                                          <p:spTgt spid="20"/>
                                        </p:tgtEl>
                                      </p:cBhvr>
                                    </p:animEffect>
                                  </p:childTnLst>
                                </p:cTn>
                              </p:par>
                              <p:par>
                                <p:cTn id="29" presetID="21" presetClass="entr" presetSubtype="8" repeatCount="indefinite"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8)">
                                      <p:cBhvr>
                                        <p:cTn id="31" dur="1000"/>
                                        <p:tgtEl>
                                          <p:spTgt spid="19"/>
                                        </p:tgtEl>
                                      </p:cBhvr>
                                    </p:animEffect>
                                  </p:childTnLst>
                                </p:cTn>
                              </p:par>
                              <p:par>
                                <p:cTn id="32" presetID="21" presetClass="entr" presetSubtype="8" repeatCount="indefinite"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8)">
                                      <p:cBhvr>
                                        <p:cTn id="34" dur="1000"/>
                                        <p:tgtEl>
                                          <p:spTgt spid="15"/>
                                        </p:tgtEl>
                                      </p:cBhvr>
                                    </p:animEffect>
                                  </p:childTnLst>
                                </p:cTn>
                              </p:par>
                              <p:par>
                                <p:cTn id="35" presetID="21" presetClass="entr" presetSubtype="8" repeatCount="indefinite"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8)">
                                      <p:cBhvr>
                                        <p:cTn id="37" dur="1000"/>
                                        <p:tgtEl>
                                          <p:spTgt spid="18"/>
                                        </p:tgtEl>
                                      </p:cBhvr>
                                    </p:animEffect>
                                  </p:childTnLst>
                                </p:cTn>
                              </p:par>
                              <p:par>
                                <p:cTn id="38" presetID="21" presetClass="entr" presetSubtype="8" repeatCount="indefinite"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8)">
                                      <p:cBhvr>
                                        <p:cTn id="40" dur="1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0" fill="hold"/>
                                        <p:tgtEl>
                                          <p:spTgt spid="28"/>
                                        </p:tgtEl>
                                        <p:attrNameLst>
                                          <p:attrName>ppt_x</p:attrName>
                                        </p:attrNameLst>
                                      </p:cBhvr>
                                      <p:tavLst>
                                        <p:tav tm="0">
                                          <p:val>
                                            <p:strVal val="0-#ppt_w/2"/>
                                          </p:val>
                                        </p:tav>
                                        <p:tav tm="100000">
                                          <p:val>
                                            <p:strVal val="#ppt_x"/>
                                          </p:val>
                                        </p:tav>
                                      </p:tavLst>
                                    </p:anim>
                                    <p:anim calcmode="lin" valueType="num">
                                      <p:cBhvr additive="base">
                                        <p:cTn id="46" dur="5000" fill="hold"/>
                                        <p:tgtEl>
                                          <p:spTgt spid="2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0" fill="hold"/>
                                        <p:tgtEl>
                                          <p:spTgt spid="29"/>
                                        </p:tgtEl>
                                        <p:attrNameLst>
                                          <p:attrName>ppt_x</p:attrName>
                                        </p:attrNameLst>
                                      </p:cBhvr>
                                      <p:tavLst>
                                        <p:tav tm="0">
                                          <p:val>
                                            <p:strVal val="1+#ppt_w/2"/>
                                          </p:val>
                                        </p:tav>
                                        <p:tav tm="100000">
                                          <p:val>
                                            <p:strVal val="#ppt_x"/>
                                          </p:val>
                                        </p:tav>
                                      </p:tavLst>
                                    </p:anim>
                                    <p:anim calcmode="lin" valueType="num">
                                      <p:cBhvr additive="base">
                                        <p:cTn id="50" dur="5000" fill="hold"/>
                                        <p:tgtEl>
                                          <p:spTgt spid="29"/>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31" presetClass="entr" presetSubtype="0"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1000" fill="hold"/>
                                        <p:tgtEl>
                                          <p:spTgt spid="2"/>
                                        </p:tgtEl>
                                        <p:attrNameLst>
                                          <p:attrName>ppt_w</p:attrName>
                                        </p:attrNameLst>
                                      </p:cBhvr>
                                      <p:tavLst>
                                        <p:tav tm="0">
                                          <p:val>
                                            <p:fltVal val="0"/>
                                          </p:val>
                                        </p:tav>
                                        <p:tav tm="100000">
                                          <p:val>
                                            <p:strVal val="#ppt_w"/>
                                          </p:val>
                                        </p:tav>
                                      </p:tavLst>
                                    </p:anim>
                                    <p:anim calcmode="lin" valueType="num">
                                      <p:cBhvr>
                                        <p:cTn id="55" dur="1000" fill="hold"/>
                                        <p:tgtEl>
                                          <p:spTgt spid="2"/>
                                        </p:tgtEl>
                                        <p:attrNameLst>
                                          <p:attrName>ppt_h</p:attrName>
                                        </p:attrNameLst>
                                      </p:cBhvr>
                                      <p:tavLst>
                                        <p:tav tm="0">
                                          <p:val>
                                            <p:fltVal val="0"/>
                                          </p:val>
                                        </p:tav>
                                        <p:tav tm="100000">
                                          <p:val>
                                            <p:strVal val="#ppt_h"/>
                                          </p:val>
                                        </p:tav>
                                      </p:tavLst>
                                    </p:anim>
                                    <p:anim calcmode="lin" valueType="num">
                                      <p:cBhvr>
                                        <p:cTn id="56" dur="1000" fill="hold"/>
                                        <p:tgtEl>
                                          <p:spTgt spid="2"/>
                                        </p:tgtEl>
                                        <p:attrNameLst>
                                          <p:attrName>style.rotation</p:attrName>
                                        </p:attrNameLst>
                                      </p:cBhvr>
                                      <p:tavLst>
                                        <p:tav tm="0">
                                          <p:val>
                                            <p:fltVal val="90"/>
                                          </p:val>
                                        </p:tav>
                                        <p:tav tm="100000">
                                          <p:val>
                                            <p:fltVal val="0"/>
                                          </p:val>
                                        </p:tav>
                                      </p:tavLst>
                                    </p:anim>
                                    <p:animEffect transition="in" filter="fade">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23" grpId="0" animBg="1"/>
      <p:bldP spid="22" grpId="0" animBg="1"/>
      <p:bldP spid="21" grpId="0" animBg="1"/>
      <p:bldP spid="20" grpId="0" animBg="1"/>
      <p:bldP spid="19" grpId="0" animBg="1"/>
      <p:bldP spid="18" grpId="0" animBg="1"/>
      <p:bldP spid="17" grpId="0" animBg="1"/>
      <p:bldP spid="16" grpId="0" animBg="1"/>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81377" y="442743"/>
            <a:ext cx="3837709" cy="1047491"/>
          </a:xfrm>
          <a:prstGeom prst="rect">
            <a:avLst/>
          </a:prstGeom>
          <a:noFill/>
        </p:spPr>
        <p:txBody>
          <a:bodyPr wrap="square" rtlCol="0">
            <a:prstTxWarp prst="textPlain">
              <a:avLst/>
            </a:prstTxWarp>
            <a:spAutoFit/>
          </a:bodyPr>
          <a:lstStyle/>
          <a:p>
            <a:r>
              <a:rPr lang="en-US" b="1" dirty="0">
                <a:solidFill>
                  <a:schemeClr val="accent6">
                    <a:lumMod val="50000"/>
                  </a:schemeClr>
                </a:solidFill>
              </a:rPr>
              <a:t>Identity</a:t>
            </a:r>
          </a:p>
        </p:txBody>
      </p:sp>
      <p:sp>
        <p:nvSpPr>
          <p:cNvPr id="17" name="TextBox 16"/>
          <p:cNvSpPr txBox="1"/>
          <p:nvPr/>
        </p:nvSpPr>
        <p:spPr>
          <a:xfrm>
            <a:off x="443508" y="3189576"/>
            <a:ext cx="4740852" cy="2977738"/>
          </a:xfrm>
          <a:prstGeom prst="rect">
            <a:avLst/>
          </a:prstGeom>
          <a:noFill/>
        </p:spPr>
        <p:txBody>
          <a:bodyPr wrap="square" rtlCol="0">
            <a:spAutoFit/>
          </a:bodyPr>
          <a:lstStyle/>
          <a:p>
            <a:pPr algn="ctr"/>
            <a:r>
              <a:rPr lang="en-US" sz="4500" b="1" dirty="0"/>
              <a:t>Md. Jahangir Alam</a:t>
            </a:r>
          </a:p>
          <a:p>
            <a:pPr algn="ctr"/>
            <a:r>
              <a:rPr lang="en-US" sz="3000" b="1" dirty="0" smtClean="0"/>
              <a:t>Senior </a:t>
            </a:r>
            <a:r>
              <a:rPr lang="en-US" sz="3000" b="1" dirty="0"/>
              <a:t>teacher (</a:t>
            </a:r>
            <a:r>
              <a:rPr lang="en-US" sz="3000" b="1" dirty="0" err="1"/>
              <a:t>Eng</a:t>
            </a:r>
            <a:r>
              <a:rPr lang="en-US" sz="3000" b="1" dirty="0"/>
              <a:t>)</a:t>
            </a:r>
          </a:p>
          <a:p>
            <a:pPr algn="ctr"/>
            <a:r>
              <a:rPr lang="en-US" sz="3000" b="1" dirty="0" err="1"/>
              <a:t>Majhira</a:t>
            </a:r>
            <a:r>
              <a:rPr lang="en-US" sz="3000" b="1" dirty="0"/>
              <a:t> Model High School</a:t>
            </a:r>
          </a:p>
          <a:p>
            <a:pPr algn="ctr"/>
            <a:r>
              <a:rPr lang="en-US" sz="3000" b="1" dirty="0" err="1"/>
              <a:t>Shajahanpur</a:t>
            </a:r>
            <a:r>
              <a:rPr lang="en-US" sz="3000" b="1" dirty="0"/>
              <a:t>, </a:t>
            </a:r>
            <a:r>
              <a:rPr lang="en-US" sz="3000" b="1" dirty="0" err="1" smtClean="0"/>
              <a:t>Bogura</a:t>
            </a:r>
            <a:r>
              <a:rPr lang="en-US" sz="3000" b="1" dirty="0"/>
              <a:t>.</a:t>
            </a:r>
          </a:p>
          <a:p>
            <a:pPr algn="ctr"/>
            <a:r>
              <a:rPr lang="en-US" sz="2250" b="1" dirty="0"/>
              <a:t>Email: </a:t>
            </a:r>
            <a:r>
              <a:rPr lang="en-US" sz="2250" b="1" dirty="0">
                <a:hlinkClick r:id="rId2"/>
              </a:rPr>
              <a:t>alam2014jahangir@gmail.com</a:t>
            </a:r>
            <a:endParaRPr lang="en-US" sz="2250" b="1" dirty="0"/>
          </a:p>
          <a:p>
            <a:pPr algn="ctr"/>
            <a:r>
              <a:rPr lang="en-US" sz="3000" b="1" dirty="0"/>
              <a:t>Mobil: 01719-944601</a:t>
            </a:r>
          </a:p>
        </p:txBody>
      </p:sp>
      <p:sp>
        <p:nvSpPr>
          <p:cNvPr id="20" name="TextBox 19"/>
          <p:cNvSpPr txBox="1"/>
          <p:nvPr/>
        </p:nvSpPr>
        <p:spPr>
          <a:xfrm>
            <a:off x="7008802" y="3839754"/>
            <a:ext cx="4776352" cy="2327560"/>
          </a:xfrm>
          <a:prstGeom prst="rect">
            <a:avLst/>
          </a:prstGeom>
          <a:noFill/>
        </p:spPr>
        <p:txBody>
          <a:bodyPr wrap="square" rtlCol="0">
            <a:spAutoFit/>
          </a:bodyPr>
          <a:lstStyle/>
          <a:p>
            <a:pPr algn="ctr"/>
            <a:r>
              <a:rPr lang="en-US" sz="4400" b="1" dirty="0"/>
              <a:t>   </a:t>
            </a:r>
            <a:r>
              <a:rPr lang="en-US" sz="3375" b="1" dirty="0"/>
              <a:t>Class: English 1</a:t>
            </a:r>
            <a:r>
              <a:rPr lang="en-US" sz="3375" b="1" baseline="30000" dirty="0"/>
              <a:t>st</a:t>
            </a:r>
            <a:r>
              <a:rPr lang="en-US" sz="3375" b="1" dirty="0"/>
              <a:t> paper</a:t>
            </a:r>
          </a:p>
          <a:p>
            <a:pPr algn="ctr"/>
            <a:r>
              <a:rPr lang="en-US" sz="3375" b="1" dirty="0"/>
              <a:t>Class: viii</a:t>
            </a:r>
          </a:p>
          <a:p>
            <a:pPr algn="ctr"/>
            <a:r>
              <a:rPr lang="en-US" sz="3375" b="1" dirty="0"/>
              <a:t>Time: 50 minutes</a:t>
            </a:r>
          </a:p>
          <a:p>
            <a:pPr algn="ctr"/>
            <a:r>
              <a:rPr lang="en-US" sz="3375" b="1" dirty="0"/>
              <a:t>Date: </a:t>
            </a:r>
            <a:r>
              <a:rPr lang="en-US" sz="3375" b="1" dirty="0" smtClean="0"/>
              <a:t>19/01/2020</a:t>
            </a:r>
            <a:endParaRPr lang="en-US" sz="3375" b="1" dirty="0"/>
          </a:p>
        </p:txBody>
      </p:sp>
      <p:pic>
        <p:nvPicPr>
          <p:cNvPr id="21" name="Picture 20" descr="DSC_5019.jpg"/>
          <p:cNvPicPr>
            <a:picLocks noChangeAspect="1"/>
          </p:cNvPicPr>
          <p:nvPr/>
        </p:nvPicPr>
        <p:blipFill>
          <a:blip r:embed="rId3"/>
          <a:stretch>
            <a:fillRect/>
          </a:stretch>
        </p:blipFill>
        <p:spPr>
          <a:xfrm>
            <a:off x="1241483" y="661688"/>
            <a:ext cx="2369485" cy="2665048"/>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410" y="1525130"/>
            <a:ext cx="1142134" cy="455653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0136" y="967697"/>
            <a:ext cx="2185874" cy="2840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38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01" y="449492"/>
            <a:ext cx="3694574" cy="261331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061" y="476250"/>
            <a:ext cx="3750781" cy="259054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26" y="3233442"/>
            <a:ext cx="3692750" cy="271781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413164" y="5251148"/>
            <a:ext cx="1981200" cy="830997"/>
          </a:xfrm>
          <a:prstGeom prst="rect">
            <a:avLst/>
          </a:prstGeom>
          <a:noFill/>
        </p:spPr>
        <p:txBody>
          <a:bodyPr wrap="square" rtlCol="0">
            <a:spAutoFit/>
          </a:bodyPr>
          <a:lstStyle/>
          <a:p>
            <a:r>
              <a:rPr lang="en-US" sz="4800" b="1" dirty="0" smtClean="0">
                <a:solidFill>
                  <a:schemeClr val="bg1"/>
                </a:solidFill>
              </a:rPr>
              <a:t>Garo</a:t>
            </a:r>
            <a:endParaRPr lang="en-US" sz="4800" b="1" dirty="0">
              <a:solidFill>
                <a:schemeClr val="bg1"/>
              </a:solidFill>
            </a:endParaRPr>
          </a:p>
        </p:txBody>
      </p:sp>
      <p:sp>
        <p:nvSpPr>
          <p:cNvPr id="12" name="TextBox 11"/>
          <p:cNvSpPr txBox="1"/>
          <p:nvPr/>
        </p:nvSpPr>
        <p:spPr>
          <a:xfrm>
            <a:off x="650416" y="2010914"/>
            <a:ext cx="2612330" cy="830997"/>
          </a:xfrm>
          <a:prstGeom prst="rect">
            <a:avLst/>
          </a:prstGeom>
          <a:noFill/>
        </p:spPr>
        <p:txBody>
          <a:bodyPr wrap="square" rtlCol="0">
            <a:spAutoFit/>
          </a:bodyPr>
          <a:lstStyle/>
          <a:p>
            <a:pPr algn="ctr"/>
            <a:r>
              <a:rPr lang="en-US" sz="4800" b="1" dirty="0" smtClean="0">
                <a:solidFill>
                  <a:schemeClr val="bg1"/>
                </a:solidFill>
              </a:rPr>
              <a:t>Chakma</a:t>
            </a:r>
            <a:endParaRPr lang="en-US" sz="4800" b="1" dirty="0">
              <a:solidFill>
                <a:schemeClr val="bg1"/>
              </a:solidFill>
            </a:endParaRPr>
          </a:p>
        </p:txBody>
      </p:sp>
      <p:sp>
        <p:nvSpPr>
          <p:cNvPr id="13" name="TextBox 12"/>
          <p:cNvSpPr txBox="1"/>
          <p:nvPr/>
        </p:nvSpPr>
        <p:spPr>
          <a:xfrm>
            <a:off x="8118016" y="2072470"/>
            <a:ext cx="3355398" cy="769441"/>
          </a:xfrm>
          <a:prstGeom prst="rect">
            <a:avLst/>
          </a:prstGeom>
          <a:noFill/>
        </p:spPr>
        <p:txBody>
          <a:bodyPr wrap="square" rtlCol="0">
            <a:spAutoFit/>
          </a:bodyPr>
          <a:lstStyle/>
          <a:p>
            <a:pPr algn="ctr"/>
            <a:r>
              <a:rPr lang="en-US" sz="4400" b="1" dirty="0" err="1" smtClean="0">
                <a:solidFill>
                  <a:schemeClr val="bg1"/>
                </a:solidFill>
              </a:rPr>
              <a:t>Moorangs</a:t>
            </a:r>
            <a:endParaRPr lang="en-US" sz="4400" b="1"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596" y="3233442"/>
            <a:ext cx="3669487" cy="2717812"/>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762617" y="5251148"/>
            <a:ext cx="2612330" cy="830997"/>
          </a:xfrm>
          <a:prstGeom prst="rect">
            <a:avLst/>
          </a:prstGeom>
          <a:noFill/>
        </p:spPr>
        <p:txBody>
          <a:bodyPr wrap="square" rtlCol="0">
            <a:spAutoFit/>
          </a:bodyPr>
          <a:lstStyle/>
          <a:p>
            <a:pPr algn="ctr"/>
            <a:r>
              <a:rPr lang="en-US" sz="4800" b="1" dirty="0" err="1" smtClean="0">
                <a:solidFill>
                  <a:schemeClr val="bg1"/>
                </a:solidFill>
              </a:rPr>
              <a:t>Hajong</a:t>
            </a:r>
            <a:endParaRPr lang="en-US" sz="4800" b="1" dirty="0">
              <a:solidFill>
                <a:schemeClr val="bg1"/>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744" y="3233442"/>
            <a:ext cx="3765098" cy="271781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8745800" y="5120257"/>
            <a:ext cx="2612330" cy="830997"/>
          </a:xfrm>
          <a:prstGeom prst="rect">
            <a:avLst/>
          </a:prstGeom>
          <a:noFill/>
        </p:spPr>
        <p:txBody>
          <a:bodyPr wrap="square" rtlCol="0">
            <a:spAutoFit/>
          </a:bodyPr>
          <a:lstStyle/>
          <a:p>
            <a:pPr algn="ctr"/>
            <a:r>
              <a:rPr lang="en-US" sz="4800" b="1" dirty="0" err="1" smtClean="0">
                <a:solidFill>
                  <a:schemeClr val="bg1"/>
                </a:solidFill>
              </a:rPr>
              <a:t>Mooges</a:t>
            </a:r>
            <a:endParaRPr lang="en-US" sz="4800" b="1" dirty="0">
              <a:solidFill>
                <a:schemeClr val="bg1"/>
              </a:solidFill>
            </a:endParaRPr>
          </a:p>
        </p:txBody>
      </p:sp>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b="4549"/>
          <a:stretch/>
        </p:blipFill>
        <p:spPr>
          <a:xfrm>
            <a:off x="4209252" y="396185"/>
            <a:ext cx="3707831" cy="2661609"/>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867519" y="2051149"/>
            <a:ext cx="2612330" cy="830997"/>
          </a:xfrm>
          <a:prstGeom prst="rect">
            <a:avLst/>
          </a:prstGeom>
          <a:noFill/>
        </p:spPr>
        <p:txBody>
          <a:bodyPr wrap="square" rtlCol="0">
            <a:spAutoFit/>
          </a:bodyPr>
          <a:lstStyle/>
          <a:p>
            <a:pPr algn="ctr"/>
            <a:r>
              <a:rPr lang="en-US" sz="4800" b="1" dirty="0" err="1" smtClean="0">
                <a:solidFill>
                  <a:schemeClr val="bg1"/>
                </a:solidFill>
              </a:rPr>
              <a:t>Marma</a:t>
            </a:r>
            <a:endParaRPr lang="en-US" sz="4800" b="1" dirty="0">
              <a:solidFill>
                <a:schemeClr val="bg1"/>
              </a:solidFill>
            </a:endParaRPr>
          </a:p>
        </p:txBody>
      </p:sp>
    </p:spTree>
    <p:extLst>
      <p:ext uri="{BB962C8B-B14F-4D97-AF65-F5344CB8AC3E}">
        <p14:creationId xmlns:p14="http://schemas.microsoft.com/office/powerpoint/2010/main" val="4204569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25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95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nodeType="with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800"/>
                            </p:stCondLst>
                            <p:childTnLst>
                              <p:par>
                                <p:cTn id="27" presetID="22" presetClass="entr" presetSubtype="8"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450"/>
                            </p:stCondLst>
                            <p:childTnLst>
                              <p:par>
                                <p:cTn id="34" presetID="22" presetClass="entr" presetSubtype="8" fill="hold"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200"/>
                            </p:stCondLst>
                            <p:childTnLst>
                              <p:par>
                                <p:cTn id="41" presetID="22" presetClass="entr" presetSubtype="8" fill="hold" nodeType="after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iterate type="lt">
                                    <p:tmPct val="10000"/>
                                  </p:iterate>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8110" y="1191492"/>
            <a:ext cx="4821382" cy="3939540"/>
          </a:xfrm>
          <a:prstGeom prst="rect">
            <a:avLst/>
          </a:prstGeom>
          <a:noFill/>
        </p:spPr>
        <p:txBody>
          <a:bodyPr wrap="square" rtlCol="0">
            <a:spAutoFit/>
          </a:bodyPr>
          <a:lstStyle/>
          <a:p>
            <a:pPr algn="ctr"/>
            <a:r>
              <a:rPr lang="en-US" sz="25000" b="1" dirty="0" smtClean="0">
                <a:latin typeface="Algerian" panose="04020705040A02060702" pitchFamily="82" charset="0"/>
              </a:rPr>
              <a:t>So</a:t>
            </a:r>
            <a:endParaRPr lang="en-US" sz="25000" b="1" dirty="0">
              <a:latin typeface="Algerian" panose="04020705040A02060702"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0" y="803565"/>
            <a:ext cx="11360728" cy="5619828"/>
          </a:xfrm>
          <a:prstGeom prst="rect">
            <a:avLst/>
          </a:prstGeom>
        </p:spPr>
      </p:pic>
      <p:sp>
        <p:nvSpPr>
          <p:cNvPr id="5" name="Rectangle 4"/>
          <p:cNvSpPr/>
          <p:nvPr/>
        </p:nvSpPr>
        <p:spPr>
          <a:xfrm>
            <a:off x="1782015" y="3817332"/>
            <a:ext cx="8940214" cy="2245843"/>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2060"/>
                </a:solidFill>
              </a:rPr>
              <a:t>OUR ETHNIC FRIENDS</a:t>
            </a:r>
          </a:p>
          <a:p>
            <a:pPr algn="ctr"/>
            <a:r>
              <a:rPr lang="en-US" sz="7200" b="1" dirty="0" smtClean="0">
                <a:solidFill>
                  <a:srgbClr val="002060"/>
                </a:solidFill>
              </a:rPr>
              <a:t>Unit-1, Lesson-3</a:t>
            </a:r>
            <a:endParaRPr lang="en-US" sz="7200" b="1" dirty="0">
              <a:solidFill>
                <a:srgbClr val="002060"/>
              </a:solidFill>
            </a:endParaRPr>
          </a:p>
        </p:txBody>
      </p:sp>
      <p:sp>
        <p:nvSpPr>
          <p:cNvPr id="7" name="Rounded Rectangular Callout 6"/>
          <p:cNvSpPr/>
          <p:nvPr/>
        </p:nvSpPr>
        <p:spPr>
          <a:xfrm>
            <a:off x="429490" y="443347"/>
            <a:ext cx="8331855" cy="1190788"/>
          </a:xfrm>
          <a:prstGeom prst="wedgeRoundRectCallout">
            <a:avLst>
              <a:gd name="adj1" fmla="val -20291"/>
              <a:gd name="adj2" fmla="val 83849"/>
              <a:gd name="adj3" fmla="val 16667"/>
            </a:avLst>
          </a:prstGeom>
          <a:solidFill>
            <a:schemeClr val="accent1">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6600" b="1" dirty="0" smtClean="0">
                <a:solidFill>
                  <a:srgbClr val="002060"/>
                </a:solidFill>
                <a:latin typeface="Times New Roman" panose="02020603050405020304" pitchFamily="18" charset="0"/>
                <a:cs typeface="Times New Roman" panose="02020603050405020304" pitchFamily="18" charset="0"/>
              </a:rPr>
              <a:t>Our today’s lesson is-</a:t>
            </a:r>
            <a:endParaRPr lang="en-US" sz="6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312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par>
                                <p:cTn id="9" presetID="6"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540327" y="457200"/>
            <a:ext cx="11125200" cy="1759527"/>
          </a:xfrm>
          <a:prstGeom prst="trapezoid">
            <a:avLst>
              <a:gd name="adj" fmla="val 65171"/>
            </a:avLst>
          </a:prstGeom>
          <a:solidFill>
            <a:schemeClr val="accent6">
              <a:lumMod val="60000"/>
              <a:lumOff val="4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Times New Roman" panose="02020603050405020304" pitchFamily="18" charset="0"/>
                <a:cs typeface="Times New Roman" panose="02020603050405020304" pitchFamily="18" charset="0"/>
              </a:rPr>
              <a:t>Learning  outcomes</a:t>
            </a:r>
          </a:p>
        </p:txBody>
      </p:sp>
      <p:sp>
        <p:nvSpPr>
          <p:cNvPr id="5" name="Rectangle 4">
            <a:hlinkClick r:id="" action="ppaction://noaction"/>
          </p:cNvPr>
          <p:cNvSpPr/>
          <p:nvPr/>
        </p:nvSpPr>
        <p:spPr>
          <a:xfrm>
            <a:off x="540327" y="2216727"/>
            <a:ext cx="11125200" cy="3792488"/>
          </a:xfrm>
          <a:prstGeom prst="rect">
            <a:avLst/>
          </a:prstGeom>
          <a:solidFill>
            <a:schemeClr val="accent5">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Times New Roman" panose="02020603050405020304" pitchFamily="18" charset="0"/>
                <a:cs typeface="Times New Roman" panose="02020603050405020304" pitchFamily="18" charset="0"/>
              </a:rPr>
              <a:t>At the end of the lesson, we will be able to-</a:t>
            </a:r>
            <a:endParaRPr lang="en-US" sz="4400" i="1" dirty="0"/>
          </a:p>
          <a:p>
            <a:pPr marL="457200" indent="-457200">
              <a:buFont typeface="Wingdings" panose="05000000000000000000" pitchFamily="2" charset="2"/>
              <a:buChar char="Ø"/>
            </a:pPr>
            <a:r>
              <a:rPr lang="en-US" sz="3600" b="1" dirty="0">
                <a:solidFill>
                  <a:srgbClr val="002060"/>
                </a:solidFill>
              </a:rPr>
              <a:t>tell </a:t>
            </a:r>
            <a:r>
              <a:rPr lang="en-US" sz="3600" b="1" dirty="0" smtClean="0">
                <a:solidFill>
                  <a:srgbClr val="002060"/>
                </a:solidFill>
              </a:rPr>
              <a:t>about </a:t>
            </a:r>
            <a:r>
              <a:rPr lang="en-US" sz="3600" b="1" i="1" dirty="0" smtClean="0">
                <a:solidFill>
                  <a:srgbClr val="002060"/>
                </a:solidFill>
              </a:rPr>
              <a:t>ethnic people.</a:t>
            </a:r>
            <a:endParaRPr lang="en-US" sz="3600" b="1" i="1" dirty="0">
              <a:solidFill>
                <a:srgbClr val="002060"/>
              </a:solidFill>
            </a:endParaRPr>
          </a:p>
          <a:p>
            <a:pPr marL="457200" indent="-457200">
              <a:buFont typeface="Wingdings" panose="05000000000000000000" pitchFamily="2" charset="2"/>
              <a:buChar char="Ø"/>
            </a:pPr>
            <a:r>
              <a:rPr lang="en-US" sz="3600" b="1" dirty="0">
                <a:solidFill>
                  <a:srgbClr val="002060"/>
                </a:solidFill>
              </a:rPr>
              <a:t>tell about their living places.</a:t>
            </a:r>
          </a:p>
          <a:p>
            <a:pPr marL="457200" indent="-457200">
              <a:buFont typeface="Wingdings" panose="05000000000000000000" pitchFamily="2" charset="2"/>
              <a:buChar char="Ø"/>
            </a:pPr>
            <a:r>
              <a:rPr lang="en-US" sz="3600" b="1" dirty="0">
                <a:solidFill>
                  <a:srgbClr val="002060"/>
                </a:solidFill>
              </a:rPr>
              <a:t>describe their </a:t>
            </a:r>
            <a:r>
              <a:rPr lang="en-US" sz="3600" b="1" dirty="0" smtClean="0">
                <a:solidFill>
                  <a:srgbClr val="002060"/>
                </a:solidFill>
              </a:rPr>
              <a:t>religions. </a:t>
            </a:r>
            <a:endParaRPr lang="en-US" sz="3600" b="1" dirty="0">
              <a:solidFill>
                <a:srgbClr val="002060"/>
              </a:solidFill>
            </a:endParaRPr>
          </a:p>
          <a:p>
            <a:pPr marL="457200" indent="-457200">
              <a:buFont typeface="Wingdings" panose="05000000000000000000" pitchFamily="2" charset="2"/>
              <a:buChar char="Ø"/>
            </a:pPr>
            <a:r>
              <a:rPr lang="en-US" sz="3600" b="1" dirty="0">
                <a:solidFill>
                  <a:srgbClr val="002060"/>
                </a:solidFill>
              </a:rPr>
              <a:t>tell about </a:t>
            </a:r>
            <a:r>
              <a:rPr lang="en-US" sz="3600" b="1" dirty="0" smtClean="0">
                <a:solidFill>
                  <a:srgbClr val="002060"/>
                </a:solidFill>
              </a:rPr>
              <a:t>the </a:t>
            </a:r>
            <a:r>
              <a:rPr lang="en-US" sz="3600" b="1" dirty="0">
                <a:solidFill>
                  <a:srgbClr val="002060"/>
                </a:solidFill>
              </a:rPr>
              <a:t>ethnic people </a:t>
            </a:r>
            <a:r>
              <a:rPr lang="en-US" sz="3600" b="1" dirty="0" smtClean="0">
                <a:solidFill>
                  <a:srgbClr val="002060"/>
                </a:solidFill>
              </a:rPr>
              <a:t>lifestyle.</a:t>
            </a:r>
            <a:endParaRPr lang="en-US" sz="3600" b="1" dirty="0">
              <a:solidFill>
                <a:srgbClr val="002060"/>
              </a:solidFill>
            </a:endParaRPr>
          </a:p>
        </p:txBody>
      </p:sp>
    </p:spTree>
    <p:extLst>
      <p:ext uri="{BB962C8B-B14F-4D97-AF65-F5344CB8AC3E}">
        <p14:creationId xmlns:p14="http://schemas.microsoft.com/office/powerpoint/2010/main" val="284738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72692"/>
            <a:ext cx="11277600" cy="830997"/>
          </a:xfrm>
          <a:prstGeom prst="rect">
            <a:avLst/>
          </a:prstGeom>
          <a:solidFill>
            <a:schemeClr val="accent6">
              <a:lumMod val="60000"/>
              <a:lumOff val="40000"/>
            </a:schemeClr>
          </a:solidFill>
        </p:spPr>
        <p:txBody>
          <a:bodyPr wrap="square" rtlCol="0">
            <a:spAutoFit/>
          </a:bodyPr>
          <a:lstStyle/>
          <a:p>
            <a:pPr algn="ctr"/>
            <a:r>
              <a:rPr lang="en-US" sz="4800" b="1" dirty="0" smtClean="0">
                <a:latin typeface="Book Antiqua" pitchFamily="18" charset="0"/>
              </a:rPr>
              <a:t>Let us introduce with some key words.</a:t>
            </a:r>
            <a:endParaRPr lang="en-US" sz="4800" b="1" dirty="0">
              <a:latin typeface="Book Antiqua" pitchFamily="18" charset="0"/>
            </a:endParaRPr>
          </a:p>
        </p:txBody>
      </p:sp>
      <p:sp>
        <p:nvSpPr>
          <p:cNvPr id="3" name="Rectangle 2"/>
          <p:cNvSpPr/>
          <p:nvPr/>
        </p:nvSpPr>
        <p:spPr>
          <a:xfrm>
            <a:off x="2989239" y="5014166"/>
            <a:ext cx="8745561" cy="954107"/>
          </a:xfrm>
          <a:prstGeom prst="rect">
            <a:avLst/>
          </a:prstGeom>
          <a:noFill/>
          <a:ln>
            <a:solidFill>
              <a:schemeClr val="tx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800" b="1" dirty="0">
                <a:latin typeface="TimesNewRomanPSMT"/>
              </a:rPr>
              <a:t>The ethnic people in Bangladesh hold a very important place in the culture of the country. </a:t>
            </a:r>
            <a:endParaRPr lang="en-US" sz="2800" b="1" cap="none" spc="0" dirty="0">
              <a:ln/>
              <a:effectLst/>
            </a:endParaRPr>
          </a:p>
        </p:txBody>
      </p:sp>
      <p:sp>
        <p:nvSpPr>
          <p:cNvPr id="4" name="Right Arrow 3"/>
          <p:cNvSpPr/>
          <p:nvPr/>
        </p:nvSpPr>
        <p:spPr>
          <a:xfrm>
            <a:off x="457200" y="1248184"/>
            <a:ext cx="2632364" cy="131555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Word</a:t>
            </a:r>
            <a:endParaRPr lang="en-US" sz="4000" b="1" dirty="0">
              <a:solidFill>
                <a:schemeClr val="tx1"/>
              </a:solidFill>
            </a:endParaRPr>
          </a:p>
        </p:txBody>
      </p:sp>
      <p:sp>
        <p:nvSpPr>
          <p:cNvPr id="5" name="Right Arrow 4"/>
          <p:cNvSpPr/>
          <p:nvPr/>
        </p:nvSpPr>
        <p:spPr>
          <a:xfrm>
            <a:off x="442945" y="2579848"/>
            <a:ext cx="2521527" cy="139875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meaning</a:t>
            </a:r>
            <a:endParaRPr lang="en-US" sz="4000" b="1" dirty="0">
              <a:solidFill>
                <a:schemeClr val="tx1"/>
              </a:solidFill>
            </a:endParaRPr>
          </a:p>
        </p:txBody>
      </p:sp>
      <p:sp>
        <p:nvSpPr>
          <p:cNvPr id="6" name="Right Arrow 5"/>
          <p:cNvSpPr/>
          <p:nvPr/>
        </p:nvSpPr>
        <p:spPr>
          <a:xfrm>
            <a:off x="467712" y="5006973"/>
            <a:ext cx="2521527" cy="139875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schemeClr val="tx1"/>
                </a:solidFill>
              </a:rPr>
              <a:t>sentence</a:t>
            </a:r>
            <a:endParaRPr lang="en-US" sz="3400" b="1" dirty="0">
              <a:solidFill>
                <a:schemeClr val="tx1"/>
              </a:solidFill>
            </a:endParaRPr>
          </a:p>
        </p:txBody>
      </p:sp>
      <p:sp>
        <p:nvSpPr>
          <p:cNvPr id="7" name="Rectangle 6"/>
          <p:cNvSpPr/>
          <p:nvPr/>
        </p:nvSpPr>
        <p:spPr>
          <a:xfrm>
            <a:off x="3089564" y="1461802"/>
            <a:ext cx="1693037"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002060"/>
                </a:solidFill>
                <a:latin typeface="Times New Roman" pitchFamily="18" charset="0"/>
                <a:cs typeface="Times New Roman" pitchFamily="18" charset="0"/>
              </a:rPr>
              <a:t>Ethnic</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252" y="1340182"/>
            <a:ext cx="6047907" cy="3570078"/>
          </a:xfrm>
          <a:prstGeom prst="rect">
            <a:avLst/>
          </a:prstGeom>
        </p:spPr>
      </p:pic>
      <p:sp>
        <p:nvSpPr>
          <p:cNvPr id="9" name="TextBox 9"/>
          <p:cNvSpPr txBox="1"/>
          <p:nvPr/>
        </p:nvSpPr>
        <p:spPr>
          <a:xfrm>
            <a:off x="2951684" y="2637905"/>
            <a:ext cx="2118411" cy="1938992"/>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smtClean="0">
                <a:solidFill>
                  <a:srgbClr val="002060"/>
                </a:solidFill>
                <a:latin typeface="Times New Roman" pitchFamily="18" charset="0"/>
                <a:cs typeface="Times New Roman" pitchFamily="18" charset="0"/>
              </a:rPr>
              <a:t>A race of people who are all descending from the same ancestor</a:t>
            </a:r>
            <a:endParaRPr lang="en-US" sz="2400" dirty="0">
              <a:solidFill>
                <a:srgbClr val="002060"/>
              </a:solidFill>
              <a:latin typeface="Times New Roman" pitchFamily="18" charset="0"/>
              <a:cs typeface="Times New Roman" pitchFamily="18" charset="0"/>
            </a:endParaRPr>
          </a:p>
        </p:txBody>
      </p:sp>
      <p:sp>
        <p:nvSpPr>
          <p:cNvPr id="10" name="TextBox 9"/>
          <p:cNvSpPr txBox="1"/>
          <p:nvPr/>
        </p:nvSpPr>
        <p:spPr>
          <a:xfrm>
            <a:off x="3089564" y="1461802"/>
            <a:ext cx="1954324" cy="769441"/>
          </a:xfrm>
          <a:prstGeom prst="rect">
            <a:avLst/>
          </a:prstGeom>
          <a:noFill/>
          <a:ln>
            <a:solidFill>
              <a:schemeClr val="tx1"/>
            </a:solidFill>
          </a:ln>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Region</a:t>
            </a:r>
            <a:endParaRPr lang="en-US" sz="4400" b="1" dirty="0"/>
          </a:p>
        </p:txBody>
      </p:sp>
      <p:sp>
        <p:nvSpPr>
          <p:cNvPr id="11" name="TextBox 11"/>
          <p:cNvSpPr txBox="1"/>
          <p:nvPr/>
        </p:nvSpPr>
        <p:spPr>
          <a:xfrm>
            <a:off x="2954732" y="2730238"/>
            <a:ext cx="2396839" cy="1754326"/>
          </a:xfrm>
          <a:prstGeom prst="rect">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smtClean="0">
                <a:solidFill>
                  <a:srgbClr val="002060"/>
                </a:solidFill>
                <a:latin typeface="Times New Roman" pitchFamily="18" charset="0"/>
                <a:cs typeface="Times New Roman" pitchFamily="18" charset="0"/>
              </a:rPr>
              <a:t>A part of a country or the world</a:t>
            </a:r>
            <a:endParaRPr lang="en-US" sz="3600" dirty="0">
              <a:solidFill>
                <a:srgbClr val="002060"/>
              </a:solidFill>
              <a:latin typeface="Times New Roman" pitchFamily="18" charset="0"/>
              <a:cs typeface="Times New Roman"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342" y="1303689"/>
            <a:ext cx="3131131" cy="3606571"/>
          </a:xfrm>
          <a:prstGeom prst="rect">
            <a:avLst/>
          </a:prstGeom>
        </p:spPr>
      </p:pic>
      <p:sp>
        <p:nvSpPr>
          <p:cNvPr id="13" name="Rectangle 12"/>
          <p:cNvSpPr/>
          <p:nvPr/>
        </p:nvSpPr>
        <p:spPr>
          <a:xfrm>
            <a:off x="2989239" y="4879678"/>
            <a:ext cx="8637949" cy="1077218"/>
          </a:xfrm>
          <a:prstGeom prst="rect">
            <a:avLst/>
          </a:prstGeom>
          <a:ln>
            <a:solidFill>
              <a:schemeClr val="tx1"/>
            </a:solidFill>
          </a:ln>
        </p:spPr>
        <p:txBody>
          <a:bodyPr wrap="square">
            <a:spAutoFit/>
          </a:bodyPr>
          <a:lstStyle/>
          <a:p>
            <a:r>
              <a:rPr lang="en-US" sz="3200" b="1" dirty="0" smtClean="0">
                <a:latin typeface="Times New Roman" panose="02020603050405020304" pitchFamily="18" charset="0"/>
                <a:cs typeface="Times New Roman" panose="02020603050405020304" pitchFamily="18" charset="0"/>
              </a:rPr>
              <a:t>Ethnic people live </a:t>
            </a:r>
            <a:r>
              <a:rPr lang="en-US" sz="3200" b="1" dirty="0">
                <a:latin typeface="Times New Roman" panose="02020603050405020304" pitchFamily="18" charset="0"/>
                <a:cs typeface="Times New Roman" panose="02020603050405020304" pitchFamily="18" charset="0"/>
              </a:rPr>
              <a:t>in the regions </a:t>
            </a:r>
            <a:r>
              <a:rPr lang="en-US" sz="3200" b="1" dirty="0" smtClean="0">
                <a:latin typeface="Times New Roman" panose="02020603050405020304" pitchFamily="18" charset="0"/>
                <a:cs typeface="Times New Roman" panose="02020603050405020304" pitchFamily="18" charset="0"/>
              </a:rPr>
              <a:t>of </a:t>
            </a:r>
            <a:r>
              <a:rPr lang="en-US" sz="3200" b="1" dirty="0">
                <a:latin typeface="Times New Roman" panose="02020603050405020304" pitchFamily="18" charset="0"/>
                <a:cs typeface="Times New Roman" panose="02020603050405020304" pitchFamily="18" charset="0"/>
              </a:rPr>
              <a:t>Chittagong Hill Tracts.</a:t>
            </a:r>
            <a:r>
              <a:rPr lang="en-US" sz="3200" b="1" dirty="0" smtClean="0">
                <a:latin typeface="Times New Roman" panose="02020603050405020304" pitchFamily="18" charset="0"/>
                <a:cs typeface="Times New Roman" panose="02020603050405020304" pitchFamily="18" charset="0"/>
              </a:rPr>
              <a:t>  </a:t>
            </a:r>
            <a:endParaRPr lang="en-US" sz="3200" b="1" dirty="0"/>
          </a:p>
        </p:txBody>
      </p:sp>
      <p:sp>
        <p:nvSpPr>
          <p:cNvPr id="15" name="Rectangle 14"/>
          <p:cNvSpPr/>
          <p:nvPr/>
        </p:nvSpPr>
        <p:spPr>
          <a:xfrm>
            <a:off x="3145345" y="1461802"/>
            <a:ext cx="2279791" cy="707886"/>
          </a:xfrm>
          <a:prstGeom prst="rect">
            <a:avLst/>
          </a:prstGeom>
          <a:ln>
            <a:solidFill>
              <a:schemeClr val="tx1"/>
            </a:solidFill>
          </a:ln>
        </p:spPr>
        <p:txBody>
          <a:bodyPr wrap="none">
            <a:spAutoFit/>
          </a:bodyPr>
          <a:lstStyle/>
          <a:p>
            <a:r>
              <a:rPr lang="en-US" sz="4000" b="1" dirty="0" smtClean="0">
                <a:latin typeface="Times New Roman" panose="02020603050405020304" pitchFamily="18" charset="0"/>
                <a:cs typeface="Times New Roman" panose="02020603050405020304" pitchFamily="18" charset="0"/>
              </a:rPr>
              <a:t>Majority </a:t>
            </a:r>
            <a:endParaRPr lang="en-US" sz="4000" b="1" dirty="0"/>
          </a:p>
        </p:txBody>
      </p:sp>
      <p:sp>
        <p:nvSpPr>
          <p:cNvPr id="16" name="TextBox 15"/>
          <p:cNvSpPr txBox="1"/>
          <p:nvPr/>
        </p:nvSpPr>
        <p:spPr>
          <a:xfrm>
            <a:off x="2967082" y="2870812"/>
            <a:ext cx="2277488" cy="1077218"/>
          </a:xfrm>
          <a:prstGeom prst="rect">
            <a:avLst/>
          </a:prstGeom>
          <a:no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Most of the populations</a:t>
            </a:r>
            <a:endParaRPr lang="en-US" sz="32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3006093" y="4806001"/>
            <a:ext cx="8569434" cy="1200329"/>
          </a:xfrm>
          <a:prstGeom prst="rect">
            <a:avLst/>
          </a:prstGeom>
          <a:ln>
            <a:solidFill>
              <a:schemeClr val="tx1"/>
            </a:solidFill>
          </a:ln>
        </p:spPr>
        <p:txBody>
          <a:bodyPr wrap="square">
            <a:spAutoFit/>
          </a:bodyPr>
          <a:lstStyle/>
          <a:p>
            <a:r>
              <a:rPr lang="en-US" sz="3600" dirty="0">
                <a:latin typeface="Times New Roman" panose="02020603050405020304" pitchFamily="18" charset="0"/>
                <a:cs typeface="Times New Roman" panose="02020603050405020304" pitchFamily="18" charset="0"/>
              </a:rPr>
              <a:t>The majority of these people live in the Chittagong Hill Tracts. </a:t>
            </a:r>
            <a:endParaRPr lang="en-US" sz="36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311" y="1331803"/>
            <a:ext cx="5931848" cy="3455542"/>
          </a:xfrm>
          <a:prstGeom prst="rect">
            <a:avLst/>
          </a:prstGeom>
        </p:spPr>
      </p:pic>
      <p:sp>
        <p:nvSpPr>
          <p:cNvPr id="19" name="Rectangle 18"/>
          <p:cNvSpPr/>
          <p:nvPr/>
        </p:nvSpPr>
        <p:spPr>
          <a:xfrm>
            <a:off x="3118956" y="1492207"/>
            <a:ext cx="2044540" cy="707886"/>
          </a:xfrm>
          <a:prstGeom prst="rect">
            <a:avLst/>
          </a:prstGeom>
          <a:ln>
            <a:solidFill>
              <a:schemeClr val="tx1"/>
            </a:solidFill>
          </a:ln>
        </p:spPr>
        <p:txBody>
          <a:bodyPr wrap="square">
            <a:spAutoFit/>
          </a:bodyPr>
          <a:lstStyle/>
          <a:p>
            <a:r>
              <a:rPr lang="en-US" sz="4000" b="1" dirty="0" smtClean="0">
                <a:latin typeface="Times New Roman" panose="02020603050405020304" pitchFamily="18" charset="0"/>
                <a:cs typeface="Times New Roman" panose="02020603050405020304" pitchFamily="18" charset="0"/>
              </a:rPr>
              <a:t>Shifting</a:t>
            </a:r>
            <a:endParaRPr lang="en-US" sz="4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050363" y="2881463"/>
            <a:ext cx="2221707" cy="1077218"/>
          </a:xfrm>
          <a:prstGeom prst="rect">
            <a:avLst/>
          </a:prstGeom>
          <a:noFill/>
          <a:ln>
            <a:solidFill>
              <a:schemeClr val="tx1"/>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Living in a fixed place.</a:t>
            </a:r>
            <a:endParaRPr lang="en-US" sz="32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3046111" y="4742499"/>
            <a:ext cx="8581077" cy="1200329"/>
          </a:xfrm>
          <a:prstGeom prst="rect">
            <a:avLst/>
          </a:prstGeom>
          <a:ln>
            <a:solidFill>
              <a:schemeClr val="tx1"/>
            </a:solidFill>
          </a:ln>
        </p:spPr>
        <p:txBody>
          <a:bodyPr wrap="square">
            <a:spAutoFit/>
          </a:bodyPr>
          <a:lstStyle/>
          <a:p>
            <a:r>
              <a:rPr lang="en-US" sz="3600" b="1" dirty="0">
                <a:latin typeface="Times New Roman" panose="02020603050405020304" pitchFamily="18" charset="0"/>
                <a:cs typeface="Times New Roman" panose="02020603050405020304" pitchFamily="18" charset="0"/>
              </a:rPr>
              <a:t>They </a:t>
            </a:r>
            <a:r>
              <a:rPr lang="en-US" sz="3600" b="1" dirty="0" smtClean="0">
                <a:latin typeface="Times New Roman" panose="02020603050405020304" pitchFamily="18" charset="0"/>
                <a:cs typeface="Times New Roman" panose="02020603050405020304" pitchFamily="18" charset="0"/>
              </a:rPr>
              <a:t>are shifting  </a:t>
            </a:r>
            <a:r>
              <a:rPr lang="en-US" sz="3600" b="1" dirty="0">
                <a:latin typeface="Times New Roman" panose="02020603050405020304" pitchFamily="18" charset="0"/>
                <a:cs typeface="Times New Roman" panose="02020603050405020304" pitchFamily="18" charset="0"/>
              </a:rPr>
              <a:t>in forest areas, in the hills and in rural areas.</a:t>
            </a:r>
            <a:endParaRPr lang="en-US" sz="3600" b="1"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252" y="1371769"/>
            <a:ext cx="6034783" cy="3467429"/>
          </a:xfrm>
          <a:prstGeom prst="rect">
            <a:avLst/>
          </a:prstGeom>
        </p:spPr>
      </p:pic>
    </p:spTree>
    <p:extLst>
      <p:ext uri="{BB962C8B-B14F-4D97-AF65-F5344CB8AC3E}">
        <p14:creationId xmlns:p14="http://schemas.microsoft.com/office/powerpoint/2010/main" val="11063269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grpId="1" nodeType="clickEffect">
                                  <p:stCondLst>
                                    <p:cond delay="0"/>
                                  </p:stCondLst>
                                  <p:childTnLst>
                                    <p:anim calcmode="lin" valueType="num">
                                      <p:cBhvr>
                                        <p:cTn id="26" dur="500"/>
                                        <p:tgtEl>
                                          <p:spTgt spid="7"/>
                                        </p:tgtEl>
                                        <p:attrNameLst>
                                          <p:attrName>ppt_w</p:attrName>
                                        </p:attrNameLst>
                                      </p:cBhvr>
                                      <p:tavLst>
                                        <p:tav tm="0">
                                          <p:val>
                                            <p:strVal val="ppt_w"/>
                                          </p:val>
                                        </p:tav>
                                        <p:tav tm="100000">
                                          <p:val>
                                            <p:fltVal val="0"/>
                                          </p:val>
                                        </p:tav>
                                      </p:tavLst>
                                    </p:anim>
                                    <p:anim calcmode="lin" valueType="num">
                                      <p:cBhvr>
                                        <p:cTn id="27" dur="500"/>
                                        <p:tgtEl>
                                          <p:spTgt spid="7"/>
                                        </p:tgtEl>
                                        <p:attrNameLst>
                                          <p:attrName>ppt_h</p:attrName>
                                        </p:attrNameLst>
                                      </p:cBhvr>
                                      <p:tavLst>
                                        <p:tav tm="0">
                                          <p:val>
                                            <p:strVal val="ppt_h"/>
                                          </p:val>
                                        </p:tav>
                                        <p:tav tm="100000">
                                          <p:val>
                                            <p:fltVal val="0"/>
                                          </p:val>
                                        </p:tav>
                                      </p:tavLst>
                                    </p:anim>
                                    <p:set>
                                      <p:cBhvr>
                                        <p:cTn id="28" dur="1" fill="hold">
                                          <p:stCondLst>
                                            <p:cond delay="499"/>
                                          </p:stCondLst>
                                        </p:cTn>
                                        <p:tgtEl>
                                          <p:spTgt spid="7"/>
                                        </p:tgtEl>
                                        <p:attrNameLst>
                                          <p:attrName>style.visibility</p:attrName>
                                        </p:attrNameLst>
                                      </p:cBhvr>
                                      <p:to>
                                        <p:strVal val="hidden"/>
                                      </p:to>
                                    </p:set>
                                  </p:childTnLst>
                                </p:cTn>
                              </p:par>
                              <p:par>
                                <p:cTn id="29" presetID="23" presetClass="exit" presetSubtype="32" fill="hold"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set>
                                      <p:cBhvr>
                                        <p:cTn id="32" dur="1" fill="hold">
                                          <p:stCondLst>
                                            <p:cond delay="499"/>
                                          </p:stCondLst>
                                        </p:cTn>
                                        <p:tgtEl>
                                          <p:spTgt spid="8"/>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p:tgtEl>
                                          <p:spTgt spid="9"/>
                                        </p:tgtEl>
                                        <p:attrNameLst>
                                          <p:attrName>ppt_w</p:attrName>
                                        </p:attrNameLst>
                                      </p:cBhvr>
                                      <p:tavLst>
                                        <p:tav tm="0">
                                          <p:val>
                                            <p:strVal val="ppt_w"/>
                                          </p:val>
                                        </p:tav>
                                        <p:tav tm="100000">
                                          <p:val>
                                            <p:fltVal val="0"/>
                                          </p:val>
                                        </p:tav>
                                      </p:tavLst>
                                    </p:anim>
                                    <p:anim calcmode="lin" valueType="num">
                                      <p:cBhvr>
                                        <p:cTn id="35" dur="500"/>
                                        <p:tgtEl>
                                          <p:spTgt spid="9"/>
                                        </p:tgtEl>
                                        <p:attrNameLst>
                                          <p:attrName>ppt_h</p:attrName>
                                        </p:attrNameLst>
                                      </p:cBhvr>
                                      <p:tavLst>
                                        <p:tav tm="0">
                                          <p:val>
                                            <p:strVal val="ppt_h"/>
                                          </p:val>
                                        </p:tav>
                                        <p:tav tm="100000">
                                          <p:val>
                                            <p:fltVal val="0"/>
                                          </p:val>
                                        </p:tav>
                                      </p:tavLst>
                                    </p:anim>
                                    <p:set>
                                      <p:cBhvr>
                                        <p:cTn id="36" dur="1" fill="hold">
                                          <p:stCondLst>
                                            <p:cond delay="499"/>
                                          </p:stCondLst>
                                        </p:cTn>
                                        <p:tgtEl>
                                          <p:spTgt spid="9"/>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p:tgtEl>
                                          <p:spTgt spid="3"/>
                                        </p:tgtEl>
                                        <p:attrNameLst>
                                          <p:attrName>ppt_w</p:attrName>
                                        </p:attrNameLst>
                                      </p:cBhvr>
                                      <p:tavLst>
                                        <p:tav tm="0">
                                          <p:val>
                                            <p:strVal val="ppt_w"/>
                                          </p:val>
                                        </p:tav>
                                        <p:tav tm="100000">
                                          <p:val>
                                            <p:fltVal val="0"/>
                                          </p:val>
                                        </p:tav>
                                      </p:tavLst>
                                    </p:anim>
                                    <p:anim calcmode="lin" valueType="num">
                                      <p:cBhvr>
                                        <p:cTn id="39" dur="500"/>
                                        <p:tgtEl>
                                          <p:spTgt spid="3"/>
                                        </p:tgtEl>
                                        <p:attrNameLst>
                                          <p:attrName>ppt_h</p:attrName>
                                        </p:attrNameLst>
                                      </p:cBhvr>
                                      <p:tavLst>
                                        <p:tav tm="0">
                                          <p:val>
                                            <p:strVal val="ppt_h"/>
                                          </p:val>
                                        </p:tav>
                                        <p:tav tm="100000">
                                          <p:val>
                                            <p:fltVal val="0"/>
                                          </p:val>
                                        </p:tav>
                                      </p:tavLst>
                                    </p:anim>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set>
                                      <p:cBhvr>
                                        <p:cTn id="66" dur="1" fill="hold">
                                          <p:stCondLst>
                                            <p:cond delay="499"/>
                                          </p:stCondLst>
                                        </p:cTn>
                                        <p:tgtEl>
                                          <p:spTgt spid="11"/>
                                        </p:tgtEl>
                                        <p:attrNameLst>
                                          <p:attrName>style.visibility</p:attrName>
                                        </p:attrNameLst>
                                      </p:cBhvr>
                                      <p:to>
                                        <p:strVal val="hidden"/>
                                      </p:to>
                                    </p:set>
                                  </p:childTnLst>
                                </p:cTn>
                              </p:par>
                              <p:par>
                                <p:cTn id="67" presetID="23" presetClass="exit" presetSubtype="32" fill="hold" grpId="1" nodeType="with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set>
                                      <p:cBhvr>
                                        <p:cTn id="70" dur="1" fill="hold">
                                          <p:stCondLst>
                                            <p:cond delay="499"/>
                                          </p:stCondLst>
                                        </p:cTn>
                                        <p:tgtEl>
                                          <p:spTgt spid="10"/>
                                        </p:tgtEl>
                                        <p:attrNameLst>
                                          <p:attrName>style.visibility</p:attrName>
                                        </p:attrNameLst>
                                      </p:cBhvr>
                                      <p:to>
                                        <p:strVal val="hidden"/>
                                      </p:to>
                                    </p:set>
                                  </p:childTnLst>
                                </p:cTn>
                              </p:par>
                              <p:par>
                                <p:cTn id="71" presetID="23" presetClass="exit" presetSubtype="32" fill="hold" nodeType="withEffect">
                                  <p:stCondLst>
                                    <p:cond delay="0"/>
                                  </p:stCondLst>
                                  <p:childTnLst>
                                    <p:anim calcmode="lin" valueType="num">
                                      <p:cBhvr>
                                        <p:cTn id="72" dur="500"/>
                                        <p:tgtEl>
                                          <p:spTgt spid="12"/>
                                        </p:tgtEl>
                                        <p:attrNameLst>
                                          <p:attrName>ppt_w</p:attrName>
                                        </p:attrNameLst>
                                      </p:cBhvr>
                                      <p:tavLst>
                                        <p:tav tm="0">
                                          <p:val>
                                            <p:strVal val="ppt_w"/>
                                          </p:val>
                                        </p:tav>
                                        <p:tav tm="100000">
                                          <p:val>
                                            <p:fltVal val="0"/>
                                          </p:val>
                                        </p:tav>
                                      </p:tavLst>
                                    </p:anim>
                                    <p:anim calcmode="lin" valueType="num">
                                      <p:cBhvr>
                                        <p:cTn id="73" dur="500"/>
                                        <p:tgtEl>
                                          <p:spTgt spid="12"/>
                                        </p:tgtEl>
                                        <p:attrNameLst>
                                          <p:attrName>ppt_h</p:attrName>
                                        </p:attrNameLst>
                                      </p:cBhvr>
                                      <p:tavLst>
                                        <p:tav tm="0">
                                          <p:val>
                                            <p:strVal val="ppt_h"/>
                                          </p:val>
                                        </p:tav>
                                        <p:tav tm="100000">
                                          <p:val>
                                            <p:fltVal val="0"/>
                                          </p:val>
                                        </p:tav>
                                      </p:tavLst>
                                    </p:anim>
                                    <p:set>
                                      <p:cBhvr>
                                        <p:cTn id="74" dur="1" fill="hold">
                                          <p:stCondLst>
                                            <p:cond delay="499"/>
                                          </p:stCondLst>
                                        </p:cTn>
                                        <p:tgtEl>
                                          <p:spTgt spid="12"/>
                                        </p:tgtEl>
                                        <p:attrNameLst>
                                          <p:attrName>style.visibility</p:attrName>
                                        </p:attrNameLst>
                                      </p:cBhvr>
                                      <p:to>
                                        <p:strVal val="hidden"/>
                                      </p:to>
                                    </p:set>
                                  </p:childTnLst>
                                </p:cTn>
                              </p:par>
                              <p:par>
                                <p:cTn id="75" presetID="23" presetClass="exit" presetSubtype="32" fill="hold" grpId="1" nodeType="withEffect">
                                  <p:stCondLst>
                                    <p:cond delay="0"/>
                                  </p:stCondLst>
                                  <p:childTnLst>
                                    <p:anim calcmode="lin" valueType="num">
                                      <p:cBhvr>
                                        <p:cTn id="76" dur="500"/>
                                        <p:tgtEl>
                                          <p:spTgt spid="13"/>
                                        </p:tgtEl>
                                        <p:attrNameLst>
                                          <p:attrName>ppt_w</p:attrName>
                                        </p:attrNameLst>
                                      </p:cBhvr>
                                      <p:tavLst>
                                        <p:tav tm="0">
                                          <p:val>
                                            <p:strVal val="ppt_w"/>
                                          </p:val>
                                        </p:tav>
                                        <p:tav tm="100000">
                                          <p:val>
                                            <p:fltVal val="0"/>
                                          </p:val>
                                        </p:tav>
                                      </p:tavLst>
                                    </p:anim>
                                    <p:anim calcmode="lin" valueType="num">
                                      <p:cBhvr>
                                        <p:cTn id="77" dur="500"/>
                                        <p:tgtEl>
                                          <p:spTgt spid="13"/>
                                        </p:tgtEl>
                                        <p:attrNameLst>
                                          <p:attrName>ppt_h</p:attrName>
                                        </p:attrNameLst>
                                      </p:cBhvr>
                                      <p:tavLst>
                                        <p:tav tm="0">
                                          <p:val>
                                            <p:strVal val="ppt_h"/>
                                          </p:val>
                                        </p:tav>
                                        <p:tav tm="100000">
                                          <p:val>
                                            <p:fltVal val="0"/>
                                          </p:val>
                                        </p:tav>
                                      </p:tavLst>
                                    </p:anim>
                                    <p:set>
                                      <p:cBhvr>
                                        <p:cTn id="78" dur="1" fill="hold">
                                          <p:stCondLst>
                                            <p:cond delay="499"/>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circle(in)">
                                      <p:cBhvr>
                                        <p:cTn id="83" dur="20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xit" presetSubtype="32" fill="hold" grpId="1" nodeType="clickEffect">
                                  <p:stCondLst>
                                    <p:cond delay="0"/>
                                  </p:stCondLst>
                                  <p:childTnLst>
                                    <p:anim calcmode="lin" valueType="num">
                                      <p:cBhvr>
                                        <p:cTn id="102" dur="500"/>
                                        <p:tgtEl>
                                          <p:spTgt spid="15"/>
                                        </p:tgtEl>
                                        <p:attrNameLst>
                                          <p:attrName>ppt_w</p:attrName>
                                        </p:attrNameLst>
                                      </p:cBhvr>
                                      <p:tavLst>
                                        <p:tav tm="0">
                                          <p:val>
                                            <p:strVal val="ppt_w"/>
                                          </p:val>
                                        </p:tav>
                                        <p:tav tm="100000">
                                          <p:val>
                                            <p:fltVal val="0"/>
                                          </p:val>
                                        </p:tav>
                                      </p:tavLst>
                                    </p:anim>
                                    <p:anim calcmode="lin" valueType="num">
                                      <p:cBhvr>
                                        <p:cTn id="103" dur="500"/>
                                        <p:tgtEl>
                                          <p:spTgt spid="15"/>
                                        </p:tgtEl>
                                        <p:attrNameLst>
                                          <p:attrName>ppt_h</p:attrName>
                                        </p:attrNameLst>
                                      </p:cBhvr>
                                      <p:tavLst>
                                        <p:tav tm="0">
                                          <p:val>
                                            <p:strVal val="ppt_h"/>
                                          </p:val>
                                        </p:tav>
                                        <p:tav tm="100000">
                                          <p:val>
                                            <p:fltVal val="0"/>
                                          </p:val>
                                        </p:tav>
                                      </p:tavLst>
                                    </p:anim>
                                    <p:set>
                                      <p:cBhvr>
                                        <p:cTn id="104" dur="1" fill="hold">
                                          <p:stCondLst>
                                            <p:cond delay="499"/>
                                          </p:stCondLst>
                                        </p:cTn>
                                        <p:tgtEl>
                                          <p:spTgt spid="15"/>
                                        </p:tgtEl>
                                        <p:attrNameLst>
                                          <p:attrName>style.visibility</p:attrName>
                                        </p:attrNameLst>
                                      </p:cBhvr>
                                      <p:to>
                                        <p:strVal val="hidden"/>
                                      </p:to>
                                    </p:set>
                                  </p:childTnLst>
                                </p:cTn>
                              </p:par>
                              <p:par>
                                <p:cTn id="105" presetID="23" presetClass="exit" presetSubtype="32" fill="hold" nodeType="withEffect">
                                  <p:stCondLst>
                                    <p:cond delay="0"/>
                                  </p:stCondLst>
                                  <p:childTnLst>
                                    <p:anim calcmode="lin" valueType="num">
                                      <p:cBhvr>
                                        <p:cTn id="106" dur="500"/>
                                        <p:tgtEl>
                                          <p:spTgt spid="18"/>
                                        </p:tgtEl>
                                        <p:attrNameLst>
                                          <p:attrName>ppt_w</p:attrName>
                                        </p:attrNameLst>
                                      </p:cBhvr>
                                      <p:tavLst>
                                        <p:tav tm="0">
                                          <p:val>
                                            <p:strVal val="ppt_w"/>
                                          </p:val>
                                        </p:tav>
                                        <p:tav tm="100000">
                                          <p:val>
                                            <p:fltVal val="0"/>
                                          </p:val>
                                        </p:tav>
                                      </p:tavLst>
                                    </p:anim>
                                    <p:anim calcmode="lin" valueType="num">
                                      <p:cBhvr>
                                        <p:cTn id="107" dur="500"/>
                                        <p:tgtEl>
                                          <p:spTgt spid="18"/>
                                        </p:tgtEl>
                                        <p:attrNameLst>
                                          <p:attrName>ppt_h</p:attrName>
                                        </p:attrNameLst>
                                      </p:cBhvr>
                                      <p:tavLst>
                                        <p:tav tm="0">
                                          <p:val>
                                            <p:strVal val="ppt_h"/>
                                          </p:val>
                                        </p:tav>
                                        <p:tav tm="100000">
                                          <p:val>
                                            <p:fltVal val="0"/>
                                          </p:val>
                                        </p:tav>
                                      </p:tavLst>
                                    </p:anim>
                                    <p:set>
                                      <p:cBhvr>
                                        <p:cTn id="108" dur="1" fill="hold">
                                          <p:stCondLst>
                                            <p:cond delay="499"/>
                                          </p:stCondLst>
                                        </p:cTn>
                                        <p:tgtEl>
                                          <p:spTgt spid="18"/>
                                        </p:tgtEl>
                                        <p:attrNameLst>
                                          <p:attrName>style.visibility</p:attrName>
                                        </p:attrNameLst>
                                      </p:cBhvr>
                                      <p:to>
                                        <p:strVal val="hidden"/>
                                      </p:to>
                                    </p:set>
                                  </p:childTnLst>
                                </p:cTn>
                              </p:par>
                              <p:par>
                                <p:cTn id="109" presetID="23" presetClass="exit" presetSubtype="32" fill="hold" grpId="1" nodeType="withEffect">
                                  <p:stCondLst>
                                    <p:cond delay="0"/>
                                  </p:stCondLst>
                                  <p:childTnLst>
                                    <p:anim calcmode="lin" valueType="num">
                                      <p:cBhvr>
                                        <p:cTn id="110" dur="500"/>
                                        <p:tgtEl>
                                          <p:spTgt spid="16"/>
                                        </p:tgtEl>
                                        <p:attrNameLst>
                                          <p:attrName>ppt_w</p:attrName>
                                        </p:attrNameLst>
                                      </p:cBhvr>
                                      <p:tavLst>
                                        <p:tav tm="0">
                                          <p:val>
                                            <p:strVal val="ppt_w"/>
                                          </p:val>
                                        </p:tav>
                                        <p:tav tm="100000">
                                          <p:val>
                                            <p:fltVal val="0"/>
                                          </p:val>
                                        </p:tav>
                                      </p:tavLst>
                                    </p:anim>
                                    <p:anim calcmode="lin" valueType="num">
                                      <p:cBhvr>
                                        <p:cTn id="111" dur="500"/>
                                        <p:tgtEl>
                                          <p:spTgt spid="16"/>
                                        </p:tgtEl>
                                        <p:attrNameLst>
                                          <p:attrName>ppt_h</p:attrName>
                                        </p:attrNameLst>
                                      </p:cBhvr>
                                      <p:tavLst>
                                        <p:tav tm="0">
                                          <p:val>
                                            <p:strVal val="ppt_h"/>
                                          </p:val>
                                        </p:tav>
                                        <p:tav tm="100000">
                                          <p:val>
                                            <p:fltVal val="0"/>
                                          </p:val>
                                        </p:tav>
                                      </p:tavLst>
                                    </p:anim>
                                    <p:set>
                                      <p:cBhvr>
                                        <p:cTn id="112" dur="1" fill="hold">
                                          <p:stCondLst>
                                            <p:cond delay="499"/>
                                          </p:stCondLst>
                                        </p:cTn>
                                        <p:tgtEl>
                                          <p:spTgt spid="16"/>
                                        </p:tgtEl>
                                        <p:attrNameLst>
                                          <p:attrName>style.visibility</p:attrName>
                                        </p:attrNameLst>
                                      </p:cBhvr>
                                      <p:to>
                                        <p:strVal val="hidden"/>
                                      </p:to>
                                    </p:set>
                                  </p:childTnLst>
                                </p:cTn>
                              </p:par>
                              <p:par>
                                <p:cTn id="113" presetID="23" presetClass="exit" presetSubtype="32" fill="hold" grpId="1" nodeType="withEffect">
                                  <p:stCondLst>
                                    <p:cond delay="0"/>
                                  </p:stCondLst>
                                  <p:childTnLst>
                                    <p:anim calcmode="lin" valueType="num">
                                      <p:cBhvr>
                                        <p:cTn id="114" dur="500"/>
                                        <p:tgtEl>
                                          <p:spTgt spid="17"/>
                                        </p:tgtEl>
                                        <p:attrNameLst>
                                          <p:attrName>ppt_w</p:attrName>
                                        </p:attrNameLst>
                                      </p:cBhvr>
                                      <p:tavLst>
                                        <p:tav tm="0">
                                          <p:val>
                                            <p:strVal val="ppt_w"/>
                                          </p:val>
                                        </p:tav>
                                        <p:tav tm="100000">
                                          <p:val>
                                            <p:fltVal val="0"/>
                                          </p:val>
                                        </p:tav>
                                      </p:tavLst>
                                    </p:anim>
                                    <p:anim calcmode="lin" valueType="num">
                                      <p:cBhvr>
                                        <p:cTn id="115" dur="500"/>
                                        <p:tgtEl>
                                          <p:spTgt spid="17"/>
                                        </p:tgtEl>
                                        <p:attrNameLst>
                                          <p:attrName>ppt_h</p:attrName>
                                        </p:attrNameLst>
                                      </p:cBhvr>
                                      <p:tavLst>
                                        <p:tav tm="0">
                                          <p:val>
                                            <p:strVal val="ppt_h"/>
                                          </p:val>
                                        </p:tav>
                                        <p:tav tm="100000">
                                          <p:val>
                                            <p:fltVal val="0"/>
                                          </p:val>
                                        </p:tav>
                                      </p:tavLst>
                                    </p:anim>
                                    <p:set>
                                      <p:cBhvr>
                                        <p:cTn id="116" dur="1" fill="hold">
                                          <p:stCondLst>
                                            <p:cond delay="499"/>
                                          </p:stCondLst>
                                        </p:cTn>
                                        <p:tgtEl>
                                          <p:spTgt spid="1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circle(in)">
                                      <p:cBhvr>
                                        <p:cTn id="121" dur="2000"/>
                                        <p:tgtEl>
                                          <p:spTgt spid="2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left)">
                                      <p:cBhvr>
                                        <p:cTn id="126" dur="500"/>
                                        <p:tgtEl>
                                          <p:spTgt spid="1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wipe(left)">
                                      <p:cBhvr>
                                        <p:cTn id="131" dur="500"/>
                                        <p:tgtEl>
                                          <p:spTgt spid="2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0" grpId="0" animBg="1"/>
      <p:bldP spid="10" grpId="1" animBg="1"/>
      <p:bldP spid="11" grpId="0" animBg="1"/>
      <p:bldP spid="11" grpId="1" animBg="1"/>
      <p:bldP spid="13" grpId="0" animBg="1"/>
      <p:bldP spid="13" grpId="1" animBg="1"/>
      <p:bldP spid="15" grpId="0" animBg="1"/>
      <p:bldP spid="15" grpId="1" animBg="1"/>
      <p:bldP spid="16" grpId="0" animBg="1"/>
      <p:bldP spid="16" grpId="1" animBg="1"/>
      <p:bldP spid="17" grpId="0" animBg="1"/>
      <p:bldP spid="17" grpId="1"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37" y="401782"/>
            <a:ext cx="3699164" cy="2660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230" y="401782"/>
            <a:ext cx="3607170" cy="2660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4212" y="383308"/>
            <a:ext cx="3946006" cy="26785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37" y="3435927"/>
            <a:ext cx="3699163" cy="26830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3919" y="3435926"/>
            <a:ext cx="3508481" cy="26830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4211" y="3435926"/>
            <a:ext cx="3946007" cy="26785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p:cNvSpPr/>
          <p:nvPr/>
        </p:nvSpPr>
        <p:spPr>
          <a:xfrm>
            <a:off x="360219" y="3009091"/>
            <a:ext cx="11623963"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ethnic people in Bangladesh hold a very important place in the culture of the country. </a:t>
            </a:r>
            <a:endParaRPr lang="en-US" sz="2400" dirty="0"/>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344" y="342786"/>
            <a:ext cx="4896378" cy="5736886"/>
          </a:xfrm>
          <a:prstGeom prst="rect">
            <a:avLst/>
          </a:prstGeom>
        </p:spPr>
      </p:pic>
      <p:sp>
        <p:nvSpPr>
          <p:cNvPr id="11" name="Rounded Rectangle 10"/>
          <p:cNvSpPr/>
          <p:nvPr/>
        </p:nvSpPr>
        <p:spPr>
          <a:xfrm>
            <a:off x="6439502" y="1789075"/>
            <a:ext cx="5167745" cy="13885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Mymensingh</a:t>
            </a:r>
            <a:endParaRPr lang="en-US" sz="4000" dirty="0"/>
          </a:p>
        </p:txBody>
      </p:sp>
      <p:sp>
        <p:nvSpPr>
          <p:cNvPr id="12" name="Rounded Rectangle 11"/>
          <p:cNvSpPr/>
          <p:nvPr/>
        </p:nvSpPr>
        <p:spPr>
          <a:xfrm>
            <a:off x="6389073" y="518615"/>
            <a:ext cx="5167745" cy="13130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Chittagong Hill Tracts</a:t>
            </a:r>
            <a:endParaRPr lang="en-US" sz="4000" dirty="0"/>
          </a:p>
        </p:txBody>
      </p:sp>
      <p:sp>
        <p:nvSpPr>
          <p:cNvPr id="13" name="Rounded Rectangle 12"/>
          <p:cNvSpPr/>
          <p:nvPr/>
        </p:nvSpPr>
        <p:spPr>
          <a:xfrm>
            <a:off x="6439502" y="3184740"/>
            <a:ext cx="5167745" cy="143152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Rajshahi</a:t>
            </a:r>
            <a:endParaRPr lang="en-US" sz="4000" dirty="0"/>
          </a:p>
        </p:txBody>
      </p:sp>
      <p:sp>
        <p:nvSpPr>
          <p:cNvPr id="14" name="Rounded Rectangle 13"/>
          <p:cNvSpPr/>
          <p:nvPr/>
        </p:nvSpPr>
        <p:spPr>
          <a:xfrm>
            <a:off x="6439502" y="4648151"/>
            <a:ext cx="5167745" cy="143152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Sylhet</a:t>
            </a:r>
            <a:endParaRPr lang="en-US" sz="4000" dirty="0"/>
          </a:p>
        </p:txBody>
      </p:sp>
      <p:sp>
        <p:nvSpPr>
          <p:cNvPr id="15" name="Freeform 14"/>
          <p:cNvSpPr/>
          <p:nvPr/>
        </p:nvSpPr>
        <p:spPr>
          <a:xfrm>
            <a:off x="1021896" y="2139950"/>
            <a:ext cx="802061" cy="590550"/>
          </a:xfrm>
          <a:custGeom>
            <a:avLst/>
            <a:gdLst>
              <a:gd name="connsiteX0" fmla="*/ 454 w 802061"/>
              <a:gd name="connsiteY0" fmla="*/ 228600 h 590550"/>
              <a:gd name="connsiteX1" fmla="*/ 44904 w 802061"/>
              <a:gd name="connsiteY1" fmla="*/ 234950 h 590550"/>
              <a:gd name="connsiteX2" fmla="*/ 70304 w 802061"/>
              <a:gd name="connsiteY2" fmla="*/ 241300 h 590550"/>
              <a:gd name="connsiteX3" fmla="*/ 102054 w 802061"/>
              <a:gd name="connsiteY3" fmla="*/ 247650 h 590550"/>
              <a:gd name="connsiteX4" fmla="*/ 140154 w 802061"/>
              <a:gd name="connsiteY4" fmla="*/ 279400 h 590550"/>
              <a:gd name="connsiteX5" fmla="*/ 159204 w 802061"/>
              <a:gd name="connsiteY5" fmla="*/ 292100 h 590550"/>
              <a:gd name="connsiteX6" fmla="*/ 216354 w 802061"/>
              <a:gd name="connsiteY6" fmla="*/ 336550 h 590550"/>
              <a:gd name="connsiteX7" fmla="*/ 254454 w 802061"/>
              <a:gd name="connsiteY7" fmla="*/ 349250 h 590550"/>
              <a:gd name="connsiteX8" fmla="*/ 273504 w 802061"/>
              <a:gd name="connsiteY8" fmla="*/ 355600 h 590550"/>
              <a:gd name="connsiteX9" fmla="*/ 324304 w 802061"/>
              <a:gd name="connsiteY9" fmla="*/ 368300 h 590550"/>
              <a:gd name="connsiteX10" fmla="*/ 362404 w 802061"/>
              <a:gd name="connsiteY10" fmla="*/ 381000 h 590550"/>
              <a:gd name="connsiteX11" fmla="*/ 381454 w 802061"/>
              <a:gd name="connsiteY11" fmla="*/ 387350 h 590550"/>
              <a:gd name="connsiteX12" fmla="*/ 425904 w 802061"/>
              <a:gd name="connsiteY12" fmla="*/ 400050 h 590550"/>
              <a:gd name="connsiteX13" fmla="*/ 444954 w 802061"/>
              <a:gd name="connsiteY13" fmla="*/ 412750 h 590550"/>
              <a:gd name="connsiteX14" fmla="*/ 483054 w 802061"/>
              <a:gd name="connsiteY14" fmla="*/ 431800 h 590550"/>
              <a:gd name="connsiteX15" fmla="*/ 502104 w 802061"/>
              <a:gd name="connsiteY15" fmla="*/ 488950 h 590550"/>
              <a:gd name="connsiteX16" fmla="*/ 508454 w 802061"/>
              <a:gd name="connsiteY16" fmla="*/ 508000 h 590550"/>
              <a:gd name="connsiteX17" fmla="*/ 514804 w 802061"/>
              <a:gd name="connsiteY17" fmla="*/ 539750 h 590550"/>
              <a:gd name="connsiteX18" fmla="*/ 521154 w 802061"/>
              <a:gd name="connsiteY18" fmla="*/ 577850 h 590550"/>
              <a:gd name="connsiteX19" fmla="*/ 540204 w 802061"/>
              <a:gd name="connsiteY19" fmla="*/ 590550 h 590550"/>
              <a:gd name="connsiteX20" fmla="*/ 698954 w 802061"/>
              <a:gd name="connsiteY20" fmla="*/ 577850 h 590550"/>
              <a:gd name="connsiteX21" fmla="*/ 705304 w 802061"/>
              <a:gd name="connsiteY21" fmla="*/ 533400 h 590550"/>
              <a:gd name="connsiteX22" fmla="*/ 711654 w 802061"/>
              <a:gd name="connsiteY22" fmla="*/ 457200 h 590550"/>
              <a:gd name="connsiteX23" fmla="*/ 724354 w 802061"/>
              <a:gd name="connsiteY23" fmla="*/ 412750 h 590550"/>
              <a:gd name="connsiteX24" fmla="*/ 737054 w 802061"/>
              <a:gd name="connsiteY24" fmla="*/ 393700 h 590550"/>
              <a:gd name="connsiteX25" fmla="*/ 749754 w 802061"/>
              <a:gd name="connsiteY25" fmla="*/ 355600 h 590550"/>
              <a:gd name="connsiteX26" fmla="*/ 756104 w 802061"/>
              <a:gd name="connsiteY26" fmla="*/ 336550 h 590550"/>
              <a:gd name="connsiteX27" fmla="*/ 768804 w 802061"/>
              <a:gd name="connsiteY27" fmla="*/ 317500 h 590550"/>
              <a:gd name="connsiteX28" fmla="*/ 781504 w 802061"/>
              <a:gd name="connsiteY28" fmla="*/ 260350 h 590550"/>
              <a:gd name="connsiteX29" fmla="*/ 794204 w 802061"/>
              <a:gd name="connsiteY29" fmla="*/ 215900 h 590550"/>
              <a:gd name="connsiteX30" fmla="*/ 794204 w 802061"/>
              <a:gd name="connsiteY30" fmla="*/ 25400 h 590550"/>
              <a:gd name="connsiteX31" fmla="*/ 775154 w 802061"/>
              <a:gd name="connsiteY31" fmla="*/ 12700 h 590550"/>
              <a:gd name="connsiteX32" fmla="*/ 730704 w 802061"/>
              <a:gd name="connsiteY32" fmla="*/ 0 h 590550"/>
              <a:gd name="connsiteX33" fmla="*/ 616404 w 802061"/>
              <a:gd name="connsiteY33" fmla="*/ 6350 h 590550"/>
              <a:gd name="connsiteX34" fmla="*/ 591004 w 802061"/>
              <a:gd name="connsiteY34" fmla="*/ 19050 h 590550"/>
              <a:gd name="connsiteX35" fmla="*/ 546554 w 802061"/>
              <a:gd name="connsiteY35" fmla="*/ 50800 h 590550"/>
              <a:gd name="connsiteX36" fmla="*/ 521154 w 802061"/>
              <a:gd name="connsiteY36" fmla="*/ 88900 h 590550"/>
              <a:gd name="connsiteX37" fmla="*/ 508454 w 802061"/>
              <a:gd name="connsiteY37" fmla="*/ 107950 h 590550"/>
              <a:gd name="connsiteX38" fmla="*/ 432254 w 802061"/>
              <a:gd name="connsiteY38" fmla="*/ 146050 h 590550"/>
              <a:gd name="connsiteX39" fmla="*/ 413204 w 802061"/>
              <a:gd name="connsiteY39" fmla="*/ 152400 h 590550"/>
              <a:gd name="connsiteX40" fmla="*/ 394154 w 802061"/>
              <a:gd name="connsiteY40" fmla="*/ 158750 h 590550"/>
              <a:gd name="connsiteX41" fmla="*/ 343354 w 802061"/>
              <a:gd name="connsiteY41" fmla="*/ 165100 h 590550"/>
              <a:gd name="connsiteX42" fmla="*/ 44904 w 802061"/>
              <a:gd name="connsiteY42" fmla="*/ 171450 h 590550"/>
              <a:gd name="connsiteX43" fmla="*/ 25854 w 802061"/>
              <a:gd name="connsiteY43" fmla="*/ 184150 h 590550"/>
              <a:gd name="connsiteX44" fmla="*/ 454 w 802061"/>
              <a:gd name="connsiteY44" fmla="*/ 2286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02061" h="590550">
                <a:moveTo>
                  <a:pt x="454" y="228600"/>
                </a:moveTo>
                <a:cubicBezTo>
                  <a:pt x="3629" y="237067"/>
                  <a:pt x="30178" y="232273"/>
                  <a:pt x="44904" y="234950"/>
                </a:cubicBezTo>
                <a:cubicBezTo>
                  <a:pt x="53490" y="236511"/>
                  <a:pt x="61785" y="239407"/>
                  <a:pt x="70304" y="241300"/>
                </a:cubicBezTo>
                <a:cubicBezTo>
                  <a:pt x="80840" y="243641"/>
                  <a:pt x="91471" y="245533"/>
                  <a:pt x="102054" y="247650"/>
                </a:cubicBezTo>
                <a:cubicBezTo>
                  <a:pt x="149352" y="279182"/>
                  <a:pt x="91261" y="238656"/>
                  <a:pt x="140154" y="279400"/>
                </a:cubicBezTo>
                <a:cubicBezTo>
                  <a:pt x="146017" y="284286"/>
                  <a:pt x="153341" y="287214"/>
                  <a:pt x="159204" y="292100"/>
                </a:cubicBezTo>
                <a:cubicBezTo>
                  <a:pt x="181120" y="310363"/>
                  <a:pt x="184256" y="325851"/>
                  <a:pt x="216354" y="336550"/>
                </a:cubicBezTo>
                <a:lnTo>
                  <a:pt x="254454" y="349250"/>
                </a:lnTo>
                <a:cubicBezTo>
                  <a:pt x="260804" y="351367"/>
                  <a:pt x="267010" y="353977"/>
                  <a:pt x="273504" y="355600"/>
                </a:cubicBezTo>
                <a:cubicBezTo>
                  <a:pt x="290437" y="359833"/>
                  <a:pt x="307745" y="362780"/>
                  <a:pt x="324304" y="368300"/>
                </a:cubicBezTo>
                <a:lnTo>
                  <a:pt x="362404" y="381000"/>
                </a:lnTo>
                <a:cubicBezTo>
                  <a:pt x="368754" y="383117"/>
                  <a:pt x="374960" y="385727"/>
                  <a:pt x="381454" y="387350"/>
                </a:cubicBezTo>
                <a:cubicBezTo>
                  <a:pt x="389592" y="389385"/>
                  <a:pt x="416794" y="395495"/>
                  <a:pt x="425904" y="400050"/>
                </a:cubicBezTo>
                <a:cubicBezTo>
                  <a:pt x="432730" y="403463"/>
                  <a:pt x="438128" y="409337"/>
                  <a:pt x="444954" y="412750"/>
                </a:cubicBezTo>
                <a:cubicBezTo>
                  <a:pt x="497534" y="439040"/>
                  <a:pt x="428459" y="395404"/>
                  <a:pt x="483054" y="431800"/>
                </a:cubicBezTo>
                <a:lnTo>
                  <a:pt x="502104" y="488950"/>
                </a:lnTo>
                <a:cubicBezTo>
                  <a:pt x="504221" y="495300"/>
                  <a:pt x="507141" y="501436"/>
                  <a:pt x="508454" y="508000"/>
                </a:cubicBezTo>
                <a:cubicBezTo>
                  <a:pt x="510571" y="518583"/>
                  <a:pt x="512873" y="529131"/>
                  <a:pt x="514804" y="539750"/>
                </a:cubicBezTo>
                <a:cubicBezTo>
                  <a:pt x="517107" y="552418"/>
                  <a:pt x="515396" y="566334"/>
                  <a:pt x="521154" y="577850"/>
                </a:cubicBezTo>
                <a:cubicBezTo>
                  <a:pt x="524567" y="584676"/>
                  <a:pt x="533854" y="586317"/>
                  <a:pt x="540204" y="590550"/>
                </a:cubicBezTo>
                <a:cubicBezTo>
                  <a:pt x="593121" y="586317"/>
                  <a:pt x="648789" y="595215"/>
                  <a:pt x="698954" y="577850"/>
                </a:cubicBezTo>
                <a:cubicBezTo>
                  <a:pt x="713098" y="572954"/>
                  <a:pt x="703737" y="548285"/>
                  <a:pt x="705304" y="533400"/>
                </a:cubicBezTo>
                <a:cubicBezTo>
                  <a:pt x="707972" y="508052"/>
                  <a:pt x="708493" y="482491"/>
                  <a:pt x="711654" y="457200"/>
                </a:cubicBezTo>
                <a:cubicBezTo>
                  <a:pt x="712332" y="451775"/>
                  <a:pt x="720839" y="419779"/>
                  <a:pt x="724354" y="412750"/>
                </a:cubicBezTo>
                <a:cubicBezTo>
                  <a:pt x="727767" y="405924"/>
                  <a:pt x="733954" y="400674"/>
                  <a:pt x="737054" y="393700"/>
                </a:cubicBezTo>
                <a:cubicBezTo>
                  <a:pt x="742491" y="381467"/>
                  <a:pt x="745521" y="368300"/>
                  <a:pt x="749754" y="355600"/>
                </a:cubicBezTo>
                <a:cubicBezTo>
                  <a:pt x="751871" y="349250"/>
                  <a:pt x="752391" y="342119"/>
                  <a:pt x="756104" y="336550"/>
                </a:cubicBezTo>
                <a:cubicBezTo>
                  <a:pt x="760337" y="330200"/>
                  <a:pt x="765391" y="324326"/>
                  <a:pt x="768804" y="317500"/>
                </a:cubicBezTo>
                <a:cubicBezTo>
                  <a:pt x="777043" y="301022"/>
                  <a:pt x="778252" y="276609"/>
                  <a:pt x="781504" y="260350"/>
                </a:cubicBezTo>
                <a:cubicBezTo>
                  <a:pt x="785491" y="240416"/>
                  <a:pt x="788152" y="234056"/>
                  <a:pt x="794204" y="215900"/>
                </a:cubicBezTo>
                <a:cubicBezTo>
                  <a:pt x="800477" y="146894"/>
                  <a:pt x="808196" y="98856"/>
                  <a:pt x="794204" y="25400"/>
                </a:cubicBezTo>
                <a:cubicBezTo>
                  <a:pt x="792776" y="17903"/>
                  <a:pt x="781980" y="16113"/>
                  <a:pt x="775154" y="12700"/>
                </a:cubicBezTo>
                <a:cubicBezTo>
                  <a:pt x="766044" y="8145"/>
                  <a:pt x="738842" y="2035"/>
                  <a:pt x="730704" y="0"/>
                </a:cubicBezTo>
                <a:cubicBezTo>
                  <a:pt x="692604" y="2117"/>
                  <a:pt x="654213" y="1194"/>
                  <a:pt x="616404" y="6350"/>
                </a:cubicBezTo>
                <a:cubicBezTo>
                  <a:pt x="607025" y="7629"/>
                  <a:pt x="599223" y="14354"/>
                  <a:pt x="591004" y="19050"/>
                </a:cubicBezTo>
                <a:cubicBezTo>
                  <a:pt x="578005" y="26478"/>
                  <a:pt x="557457" y="42623"/>
                  <a:pt x="546554" y="50800"/>
                </a:cubicBezTo>
                <a:cubicBezTo>
                  <a:pt x="535395" y="84278"/>
                  <a:pt x="547580" y="57189"/>
                  <a:pt x="521154" y="88900"/>
                </a:cubicBezTo>
                <a:cubicBezTo>
                  <a:pt x="516268" y="94763"/>
                  <a:pt x="514197" y="102924"/>
                  <a:pt x="508454" y="107950"/>
                </a:cubicBezTo>
                <a:cubicBezTo>
                  <a:pt x="478153" y="134463"/>
                  <a:pt x="468225" y="134060"/>
                  <a:pt x="432254" y="146050"/>
                </a:cubicBezTo>
                <a:lnTo>
                  <a:pt x="413204" y="152400"/>
                </a:lnTo>
                <a:cubicBezTo>
                  <a:pt x="406854" y="154517"/>
                  <a:pt x="400796" y="157920"/>
                  <a:pt x="394154" y="158750"/>
                </a:cubicBezTo>
                <a:lnTo>
                  <a:pt x="343354" y="165100"/>
                </a:lnTo>
                <a:cubicBezTo>
                  <a:pt x="212149" y="159633"/>
                  <a:pt x="174310" y="151541"/>
                  <a:pt x="44904" y="171450"/>
                </a:cubicBezTo>
                <a:cubicBezTo>
                  <a:pt x="37361" y="172610"/>
                  <a:pt x="32204" y="179917"/>
                  <a:pt x="25854" y="184150"/>
                </a:cubicBezTo>
                <a:cubicBezTo>
                  <a:pt x="11261" y="213336"/>
                  <a:pt x="-2721" y="220133"/>
                  <a:pt x="454" y="228600"/>
                </a:cubicBez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23452" y="3572497"/>
            <a:ext cx="1575092" cy="1587631"/>
          </a:xfrm>
          <a:custGeom>
            <a:avLst/>
            <a:gdLst>
              <a:gd name="connsiteX0" fmla="*/ 292 w 1575092"/>
              <a:gd name="connsiteY0" fmla="*/ 120650 h 1587631"/>
              <a:gd name="connsiteX1" fmla="*/ 32042 w 1575092"/>
              <a:gd name="connsiteY1" fmla="*/ 95250 h 1587631"/>
              <a:gd name="connsiteX2" fmla="*/ 51092 w 1575092"/>
              <a:gd name="connsiteY2" fmla="*/ 88900 h 1587631"/>
              <a:gd name="connsiteX3" fmla="*/ 89192 w 1575092"/>
              <a:gd name="connsiteY3" fmla="*/ 57150 h 1587631"/>
              <a:gd name="connsiteX4" fmla="*/ 152692 w 1575092"/>
              <a:gd name="connsiteY4" fmla="*/ 38100 h 1587631"/>
              <a:gd name="connsiteX5" fmla="*/ 190792 w 1575092"/>
              <a:gd name="connsiteY5" fmla="*/ 25400 h 1587631"/>
              <a:gd name="connsiteX6" fmla="*/ 209842 w 1575092"/>
              <a:gd name="connsiteY6" fmla="*/ 19050 h 1587631"/>
              <a:gd name="connsiteX7" fmla="*/ 273342 w 1575092"/>
              <a:gd name="connsiteY7" fmla="*/ 0 h 1587631"/>
              <a:gd name="connsiteX8" fmla="*/ 381292 w 1575092"/>
              <a:gd name="connsiteY8" fmla="*/ 6350 h 1587631"/>
              <a:gd name="connsiteX9" fmla="*/ 432092 w 1575092"/>
              <a:gd name="connsiteY9" fmla="*/ 19050 h 1587631"/>
              <a:gd name="connsiteX10" fmla="*/ 597192 w 1575092"/>
              <a:gd name="connsiteY10" fmla="*/ 31750 h 1587631"/>
              <a:gd name="connsiteX11" fmla="*/ 692442 w 1575092"/>
              <a:gd name="connsiteY11" fmla="*/ 44450 h 1587631"/>
              <a:gd name="connsiteX12" fmla="*/ 1149642 w 1575092"/>
              <a:gd name="connsiteY12" fmla="*/ 38100 h 1587631"/>
              <a:gd name="connsiteX13" fmla="*/ 1263942 w 1575092"/>
              <a:gd name="connsiteY13" fmla="*/ 44450 h 1587631"/>
              <a:gd name="connsiteX14" fmla="*/ 1295692 w 1575092"/>
              <a:gd name="connsiteY14" fmla="*/ 76200 h 1587631"/>
              <a:gd name="connsiteX15" fmla="*/ 1314742 w 1575092"/>
              <a:gd name="connsiteY15" fmla="*/ 95250 h 1587631"/>
              <a:gd name="connsiteX16" fmla="*/ 1327442 w 1575092"/>
              <a:gd name="connsiteY16" fmla="*/ 133350 h 1587631"/>
              <a:gd name="connsiteX17" fmla="*/ 1346492 w 1575092"/>
              <a:gd name="connsiteY17" fmla="*/ 177800 h 1587631"/>
              <a:gd name="connsiteX18" fmla="*/ 1352842 w 1575092"/>
              <a:gd name="connsiteY18" fmla="*/ 209550 h 1587631"/>
              <a:gd name="connsiteX19" fmla="*/ 1359192 w 1575092"/>
              <a:gd name="connsiteY19" fmla="*/ 228600 h 1587631"/>
              <a:gd name="connsiteX20" fmla="*/ 1365542 w 1575092"/>
              <a:gd name="connsiteY20" fmla="*/ 254000 h 1587631"/>
              <a:gd name="connsiteX21" fmla="*/ 1378242 w 1575092"/>
              <a:gd name="connsiteY21" fmla="*/ 298450 h 1587631"/>
              <a:gd name="connsiteX22" fmla="*/ 1384592 w 1575092"/>
              <a:gd name="connsiteY22" fmla="*/ 349250 h 1587631"/>
              <a:gd name="connsiteX23" fmla="*/ 1397292 w 1575092"/>
              <a:gd name="connsiteY23" fmla="*/ 387350 h 1587631"/>
              <a:gd name="connsiteX24" fmla="*/ 1403642 w 1575092"/>
              <a:gd name="connsiteY24" fmla="*/ 412750 h 1587631"/>
              <a:gd name="connsiteX25" fmla="*/ 1416342 w 1575092"/>
              <a:gd name="connsiteY25" fmla="*/ 450850 h 1587631"/>
              <a:gd name="connsiteX26" fmla="*/ 1422692 w 1575092"/>
              <a:gd name="connsiteY26" fmla="*/ 482600 h 1587631"/>
              <a:gd name="connsiteX27" fmla="*/ 1435392 w 1575092"/>
              <a:gd name="connsiteY27" fmla="*/ 520700 h 1587631"/>
              <a:gd name="connsiteX28" fmla="*/ 1448092 w 1575092"/>
              <a:gd name="connsiteY28" fmla="*/ 565150 h 1587631"/>
              <a:gd name="connsiteX29" fmla="*/ 1454442 w 1575092"/>
              <a:gd name="connsiteY29" fmla="*/ 590550 h 1587631"/>
              <a:gd name="connsiteX30" fmla="*/ 1467142 w 1575092"/>
              <a:gd name="connsiteY30" fmla="*/ 628650 h 1587631"/>
              <a:gd name="connsiteX31" fmla="*/ 1479842 w 1575092"/>
              <a:gd name="connsiteY31" fmla="*/ 679450 h 1587631"/>
              <a:gd name="connsiteX32" fmla="*/ 1486192 w 1575092"/>
              <a:gd name="connsiteY32" fmla="*/ 704850 h 1587631"/>
              <a:gd name="connsiteX33" fmla="*/ 1498892 w 1575092"/>
              <a:gd name="connsiteY33" fmla="*/ 742950 h 1587631"/>
              <a:gd name="connsiteX34" fmla="*/ 1505242 w 1575092"/>
              <a:gd name="connsiteY34" fmla="*/ 781050 h 1587631"/>
              <a:gd name="connsiteX35" fmla="*/ 1517942 w 1575092"/>
              <a:gd name="connsiteY35" fmla="*/ 831850 h 1587631"/>
              <a:gd name="connsiteX36" fmla="*/ 1524292 w 1575092"/>
              <a:gd name="connsiteY36" fmla="*/ 889000 h 1587631"/>
              <a:gd name="connsiteX37" fmla="*/ 1530642 w 1575092"/>
              <a:gd name="connsiteY37" fmla="*/ 952500 h 1587631"/>
              <a:gd name="connsiteX38" fmla="*/ 1536992 w 1575092"/>
              <a:gd name="connsiteY38" fmla="*/ 984250 h 1587631"/>
              <a:gd name="connsiteX39" fmla="*/ 1543342 w 1575092"/>
              <a:gd name="connsiteY39" fmla="*/ 1428750 h 1587631"/>
              <a:gd name="connsiteX40" fmla="*/ 1556042 w 1575092"/>
              <a:gd name="connsiteY40" fmla="*/ 1466850 h 1587631"/>
              <a:gd name="connsiteX41" fmla="*/ 1562392 w 1575092"/>
              <a:gd name="connsiteY41" fmla="*/ 1504950 h 1587631"/>
              <a:gd name="connsiteX42" fmla="*/ 1575092 w 1575092"/>
              <a:gd name="connsiteY42" fmla="*/ 1549400 h 1587631"/>
              <a:gd name="connsiteX43" fmla="*/ 1568742 w 1575092"/>
              <a:gd name="connsiteY43" fmla="*/ 1581150 h 1587631"/>
              <a:gd name="connsiteX44" fmla="*/ 1549692 w 1575092"/>
              <a:gd name="connsiteY44" fmla="*/ 1587500 h 1587631"/>
              <a:gd name="connsiteX45" fmla="*/ 1498892 w 1575092"/>
              <a:gd name="connsiteY45" fmla="*/ 1574800 h 1587631"/>
              <a:gd name="connsiteX46" fmla="*/ 1486192 w 1575092"/>
              <a:gd name="connsiteY46" fmla="*/ 1555750 h 1587631"/>
              <a:gd name="connsiteX47" fmla="*/ 1454442 w 1575092"/>
              <a:gd name="connsiteY47" fmla="*/ 1498600 h 1587631"/>
              <a:gd name="connsiteX48" fmla="*/ 1435392 w 1575092"/>
              <a:gd name="connsiteY48" fmla="*/ 1492250 h 1587631"/>
              <a:gd name="connsiteX49" fmla="*/ 1390942 w 1575092"/>
              <a:gd name="connsiteY49" fmla="*/ 1485900 h 1587631"/>
              <a:gd name="connsiteX50" fmla="*/ 1352842 w 1575092"/>
              <a:gd name="connsiteY50" fmla="*/ 1466850 h 1587631"/>
              <a:gd name="connsiteX51" fmla="*/ 1333792 w 1575092"/>
              <a:gd name="connsiteY51" fmla="*/ 1441450 h 1587631"/>
              <a:gd name="connsiteX52" fmla="*/ 1321092 w 1575092"/>
              <a:gd name="connsiteY52" fmla="*/ 1422400 h 1587631"/>
              <a:gd name="connsiteX53" fmla="*/ 1282992 w 1575092"/>
              <a:gd name="connsiteY53" fmla="*/ 1409700 h 1587631"/>
              <a:gd name="connsiteX54" fmla="*/ 1263942 w 1575092"/>
              <a:gd name="connsiteY54" fmla="*/ 1397000 h 1587631"/>
              <a:gd name="connsiteX55" fmla="*/ 1238542 w 1575092"/>
              <a:gd name="connsiteY55" fmla="*/ 1384300 h 1587631"/>
              <a:gd name="connsiteX56" fmla="*/ 1219492 w 1575092"/>
              <a:gd name="connsiteY56" fmla="*/ 1365250 h 1587631"/>
              <a:gd name="connsiteX57" fmla="*/ 1181392 w 1575092"/>
              <a:gd name="connsiteY57" fmla="*/ 1352550 h 1587631"/>
              <a:gd name="connsiteX58" fmla="*/ 1136942 w 1575092"/>
              <a:gd name="connsiteY58" fmla="*/ 1333500 h 1587631"/>
              <a:gd name="connsiteX59" fmla="*/ 1098842 w 1575092"/>
              <a:gd name="connsiteY59" fmla="*/ 1308100 h 1587631"/>
              <a:gd name="connsiteX60" fmla="*/ 1079792 w 1575092"/>
              <a:gd name="connsiteY60" fmla="*/ 1295400 h 1587631"/>
              <a:gd name="connsiteX61" fmla="*/ 1035342 w 1575092"/>
              <a:gd name="connsiteY61" fmla="*/ 1238250 h 1587631"/>
              <a:gd name="connsiteX62" fmla="*/ 1003592 w 1575092"/>
              <a:gd name="connsiteY62" fmla="*/ 1200150 h 1587631"/>
              <a:gd name="connsiteX63" fmla="*/ 978192 w 1575092"/>
              <a:gd name="connsiteY63" fmla="*/ 1168400 h 1587631"/>
              <a:gd name="connsiteX64" fmla="*/ 940092 w 1575092"/>
              <a:gd name="connsiteY64" fmla="*/ 1130300 h 1587631"/>
              <a:gd name="connsiteX65" fmla="*/ 933742 w 1575092"/>
              <a:gd name="connsiteY65" fmla="*/ 1111250 h 1587631"/>
              <a:gd name="connsiteX66" fmla="*/ 946442 w 1575092"/>
              <a:gd name="connsiteY66" fmla="*/ 1060450 h 1587631"/>
              <a:gd name="connsiteX67" fmla="*/ 984542 w 1575092"/>
              <a:gd name="connsiteY67" fmla="*/ 1041400 h 1587631"/>
              <a:gd name="connsiteX68" fmla="*/ 1003592 w 1575092"/>
              <a:gd name="connsiteY68" fmla="*/ 1028700 h 1587631"/>
              <a:gd name="connsiteX69" fmla="*/ 1022642 w 1575092"/>
              <a:gd name="connsiteY69" fmla="*/ 965200 h 1587631"/>
              <a:gd name="connsiteX70" fmla="*/ 1016292 w 1575092"/>
              <a:gd name="connsiteY70" fmla="*/ 781050 h 1587631"/>
              <a:gd name="connsiteX71" fmla="*/ 940092 w 1575092"/>
              <a:gd name="connsiteY71" fmla="*/ 742950 h 1587631"/>
              <a:gd name="connsiteX72" fmla="*/ 921042 w 1575092"/>
              <a:gd name="connsiteY72" fmla="*/ 736600 h 1587631"/>
              <a:gd name="connsiteX73" fmla="*/ 901992 w 1575092"/>
              <a:gd name="connsiteY73" fmla="*/ 717550 h 1587631"/>
              <a:gd name="connsiteX74" fmla="*/ 895642 w 1575092"/>
              <a:gd name="connsiteY74" fmla="*/ 692150 h 1587631"/>
              <a:gd name="connsiteX75" fmla="*/ 882942 w 1575092"/>
              <a:gd name="connsiteY75" fmla="*/ 673100 h 1587631"/>
              <a:gd name="connsiteX76" fmla="*/ 863892 w 1575092"/>
              <a:gd name="connsiteY76" fmla="*/ 635000 h 1587631"/>
              <a:gd name="connsiteX77" fmla="*/ 838492 w 1575092"/>
              <a:gd name="connsiteY77" fmla="*/ 596900 h 1587631"/>
              <a:gd name="connsiteX78" fmla="*/ 832142 w 1575092"/>
              <a:gd name="connsiteY78" fmla="*/ 577850 h 1587631"/>
              <a:gd name="connsiteX79" fmla="*/ 806742 w 1575092"/>
              <a:gd name="connsiteY79" fmla="*/ 539750 h 1587631"/>
              <a:gd name="connsiteX80" fmla="*/ 787692 w 1575092"/>
              <a:gd name="connsiteY80" fmla="*/ 482600 h 1587631"/>
              <a:gd name="connsiteX81" fmla="*/ 781342 w 1575092"/>
              <a:gd name="connsiteY81" fmla="*/ 463550 h 1587631"/>
              <a:gd name="connsiteX82" fmla="*/ 768642 w 1575092"/>
              <a:gd name="connsiteY82" fmla="*/ 419100 h 1587631"/>
              <a:gd name="connsiteX83" fmla="*/ 755942 w 1575092"/>
              <a:gd name="connsiteY83" fmla="*/ 400050 h 1587631"/>
              <a:gd name="connsiteX84" fmla="*/ 698792 w 1575092"/>
              <a:gd name="connsiteY84" fmla="*/ 349250 h 1587631"/>
              <a:gd name="connsiteX85" fmla="*/ 686092 w 1575092"/>
              <a:gd name="connsiteY85" fmla="*/ 330200 h 1587631"/>
              <a:gd name="connsiteX86" fmla="*/ 628942 w 1575092"/>
              <a:gd name="connsiteY86" fmla="*/ 279400 h 1587631"/>
              <a:gd name="connsiteX87" fmla="*/ 597192 w 1575092"/>
              <a:gd name="connsiteY87" fmla="*/ 266700 h 1587631"/>
              <a:gd name="connsiteX88" fmla="*/ 552742 w 1575092"/>
              <a:gd name="connsiteY88" fmla="*/ 260350 h 1587631"/>
              <a:gd name="connsiteX89" fmla="*/ 527342 w 1575092"/>
              <a:gd name="connsiteY89" fmla="*/ 254000 h 1587631"/>
              <a:gd name="connsiteX90" fmla="*/ 508292 w 1575092"/>
              <a:gd name="connsiteY90" fmla="*/ 241300 h 1587631"/>
              <a:gd name="connsiteX91" fmla="*/ 470192 w 1575092"/>
              <a:gd name="connsiteY91" fmla="*/ 228600 h 1587631"/>
              <a:gd name="connsiteX92" fmla="*/ 451142 w 1575092"/>
              <a:gd name="connsiteY92" fmla="*/ 215900 h 1587631"/>
              <a:gd name="connsiteX93" fmla="*/ 400342 w 1575092"/>
              <a:gd name="connsiteY93" fmla="*/ 203200 h 1587631"/>
              <a:gd name="connsiteX94" fmla="*/ 381292 w 1575092"/>
              <a:gd name="connsiteY94" fmla="*/ 196850 h 1587631"/>
              <a:gd name="connsiteX95" fmla="*/ 171742 w 1575092"/>
              <a:gd name="connsiteY95" fmla="*/ 184150 h 1587631"/>
              <a:gd name="connsiteX96" fmla="*/ 152692 w 1575092"/>
              <a:gd name="connsiteY96" fmla="*/ 177800 h 1587631"/>
              <a:gd name="connsiteX97" fmla="*/ 70142 w 1575092"/>
              <a:gd name="connsiteY97" fmla="*/ 165100 h 1587631"/>
              <a:gd name="connsiteX98" fmla="*/ 51092 w 1575092"/>
              <a:gd name="connsiteY98" fmla="*/ 152400 h 1587631"/>
              <a:gd name="connsiteX99" fmla="*/ 292 w 1575092"/>
              <a:gd name="connsiteY99" fmla="*/ 120650 h 158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575092" h="1587631">
                <a:moveTo>
                  <a:pt x="292" y="120650"/>
                </a:moveTo>
                <a:cubicBezTo>
                  <a:pt x="-2883" y="111125"/>
                  <a:pt x="20549" y="102433"/>
                  <a:pt x="32042" y="95250"/>
                </a:cubicBezTo>
                <a:cubicBezTo>
                  <a:pt x="37718" y="91702"/>
                  <a:pt x="45523" y="92613"/>
                  <a:pt x="51092" y="88900"/>
                </a:cubicBezTo>
                <a:cubicBezTo>
                  <a:pt x="81000" y="68961"/>
                  <a:pt x="58029" y="71000"/>
                  <a:pt x="89192" y="57150"/>
                </a:cubicBezTo>
                <a:cubicBezTo>
                  <a:pt x="120278" y="43334"/>
                  <a:pt x="124275" y="46625"/>
                  <a:pt x="152692" y="38100"/>
                </a:cubicBezTo>
                <a:cubicBezTo>
                  <a:pt x="165514" y="34253"/>
                  <a:pt x="178092" y="29633"/>
                  <a:pt x="190792" y="25400"/>
                </a:cubicBezTo>
                <a:cubicBezTo>
                  <a:pt x="197142" y="23283"/>
                  <a:pt x="203348" y="20673"/>
                  <a:pt x="209842" y="19050"/>
                </a:cubicBezTo>
                <a:cubicBezTo>
                  <a:pt x="248229" y="9453"/>
                  <a:pt x="226963" y="15460"/>
                  <a:pt x="273342" y="0"/>
                </a:cubicBezTo>
                <a:cubicBezTo>
                  <a:pt x="309325" y="2117"/>
                  <a:pt x="345394" y="3087"/>
                  <a:pt x="381292" y="6350"/>
                </a:cubicBezTo>
                <a:cubicBezTo>
                  <a:pt x="487880" y="16040"/>
                  <a:pt x="360461" y="8030"/>
                  <a:pt x="432092" y="19050"/>
                </a:cubicBezTo>
                <a:cubicBezTo>
                  <a:pt x="472022" y="25193"/>
                  <a:pt x="565820" y="29789"/>
                  <a:pt x="597192" y="31750"/>
                </a:cubicBezTo>
                <a:cubicBezTo>
                  <a:pt x="634981" y="44346"/>
                  <a:pt x="630289" y="44450"/>
                  <a:pt x="692442" y="44450"/>
                </a:cubicBezTo>
                <a:cubicBezTo>
                  <a:pt x="844857" y="44450"/>
                  <a:pt x="997242" y="40217"/>
                  <a:pt x="1149642" y="38100"/>
                </a:cubicBezTo>
                <a:cubicBezTo>
                  <a:pt x="1187742" y="40217"/>
                  <a:pt x="1226167" y="39054"/>
                  <a:pt x="1263942" y="44450"/>
                </a:cubicBezTo>
                <a:cubicBezTo>
                  <a:pt x="1281562" y="46967"/>
                  <a:pt x="1286539" y="65216"/>
                  <a:pt x="1295692" y="76200"/>
                </a:cubicBezTo>
                <a:cubicBezTo>
                  <a:pt x="1301441" y="83099"/>
                  <a:pt x="1308392" y="88900"/>
                  <a:pt x="1314742" y="95250"/>
                </a:cubicBezTo>
                <a:cubicBezTo>
                  <a:pt x="1318975" y="107950"/>
                  <a:pt x="1321455" y="121376"/>
                  <a:pt x="1327442" y="133350"/>
                </a:cubicBezTo>
                <a:cubicBezTo>
                  <a:pt x="1336529" y="151523"/>
                  <a:pt x="1341820" y="159113"/>
                  <a:pt x="1346492" y="177800"/>
                </a:cubicBezTo>
                <a:cubicBezTo>
                  <a:pt x="1349110" y="188271"/>
                  <a:pt x="1350224" y="199079"/>
                  <a:pt x="1352842" y="209550"/>
                </a:cubicBezTo>
                <a:cubicBezTo>
                  <a:pt x="1354465" y="216044"/>
                  <a:pt x="1357353" y="222164"/>
                  <a:pt x="1359192" y="228600"/>
                </a:cubicBezTo>
                <a:cubicBezTo>
                  <a:pt x="1361590" y="236991"/>
                  <a:pt x="1363246" y="245580"/>
                  <a:pt x="1365542" y="254000"/>
                </a:cubicBezTo>
                <a:cubicBezTo>
                  <a:pt x="1369597" y="268867"/>
                  <a:pt x="1374009" y="283633"/>
                  <a:pt x="1378242" y="298450"/>
                </a:cubicBezTo>
                <a:cubicBezTo>
                  <a:pt x="1380359" y="315383"/>
                  <a:pt x="1381016" y="332564"/>
                  <a:pt x="1384592" y="349250"/>
                </a:cubicBezTo>
                <a:cubicBezTo>
                  <a:pt x="1387397" y="362340"/>
                  <a:pt x="1394045" y="374363"/>
                  <a:pt x="1397292" y="387350"/>
                </a:cubicBezTo>
                <a:cubicBezTo>
                  <a:pt x="1399409" y="395817"/>
                  <a:pt x="1401134" y="404391"/>
                  <a:pt x="1403642" y="412750"/>
                </a:cubicBezTo>
                <a:cubicBezTo>
                  <a:pt x="1407489" y="425572"/>
                  <a:pt x="1413717" y="437723"/>
                  <a:pt x="1416342" y="450850"/>
                </a:cubicBezTo>
                <a:cubicBezTo>
                  <a:pt x="1418459" y="461433"/>
                  <a:pt x="1419852" y="472187"/>
                  <a:pt x="1422692" y="482600"/>
                </a:cubicBezTo>
                <a:cubicBezTo>
                  <a:pt x="1426214" y="495515"/>
                  <a:pt x="1432145" y="507713"/>
                  <a:pt x="1435392" y="520700"/>
                </a:cubicBezTo>
                <a:cubicBezTo>
                  <a:pt x="1455243" y="600105"/>
                  <a:pt x="1429872" y="501381"/>
                  <a:pt x="1448092" y="565150"/>
                </a:cubicBezTo>
                <a:cubicBezTo>
                  <a:pt x="1450490" y="573541"/>
                  <a:pt x="1451934" y="582191"/>
                  <a:pt x="1454442" y="590550"/>
                </a:cubicBezTo>
                <a:cubicBezTo>
                  <a:pt x="1458289" y="603372"/>
                  <a:pt x="1463895" y="615663"/>
                  <a:pt x="1467142" y="628650"/>
                </a:cubicBezTo>
                <a:lnTo>
                  <a:pt x="1479842" y="679450"/>
                </a:lnTo>
                <a:cubicBezTo>
                  <a:pt x="1481959" y="687917"/>
                  <a:pt x="1483432" y="696571"/>
                  <a:pt x="1486192" y="704850"/>
                </a:cubicBezTo>
                <a:cubicBezTo>
                  <a:pt x="1490425" y="717550"/>
                  <a:pt x="1496691" y="729745"/>
                  <a:pt x="1498892" y="742950"/>
                </a:cubicBezTo>
                <a:cubicBezTo>
                  <a:pt x="1501009" y="755650"/>
                  <a:pt x="1502544" y="768461"/>
                  <a:pt x="1505242" y="781050"/>
                </a:cubicBezTo>
                <a:cubicBezTo>
                  <a:pt x="1508899" y="798117"/>
                  <a:pt x="1517942" y="831850"/>
                  <a:pt x="1517942" y="831850"/>
                </a:cubicBezTo>
                <a:cubicBezTo>
                  <a:pt x="1520059" y="850900"/>
                  <a:pt x="1522285" y="869938"/>
                  <a:pt x="1524292" y="889000"/>
                </a:cubicBezTo>
                <a:cubicBezTo>
                  <a:pt x="1526519" y="910155"/>
                  <a:pt x="1527831" y="931414"/>
                  <a:pt x="1530642" y="952500"/>
                </a:cubicBezTo>
                <a:cubicBezTo>
                  <a:pt x="1532068" y="963198"/>
                  <a:pt x="1534875" y="973667"/>
                  <a:pt x="1536992" y="984250"/>
                </a:cubicBezTo>
                <a:cubicBezTo>
                  <a:pt x="1539109" y="1132417"/>
                  <a:pt x="1537497" y="1280684"/>
                  <a:pt x="1543342" y="1428750"/>
                </a:cubicBezTo>
                <a:cubicBezTo>
                  <a:pt x="1543870" y="1442127"/>
                  <a:pt x="1553841" y="1453645"/>
                  <a:pt x="1556042" y="1466850"/>
                </a:cubicBezTo>
                <a:cubicBezTo>
                  <a:pt x="1558159" y="1479550"/>
                  <a:pt x="1559867" y="1492325"/>
                  <a:pt x="1562392" y="1504950"/>
                </a:cubicBezTo>
                <a:cubicBezTo>
                  <a:pt x="1566379" y="1524884"/>
                  <a:pt x="1569040" y="1531244"/>
                  <a:pt x="1575092" y="1549400"/>
                </a:cubicBezTo>
                <a:cubicBezTo>
                  <a:pt x="1572975" y="1559983"/>
                  <a:pt x="1574729" y="1572170"/>
                  <a:pt x="1568742" y="1581150"/>
                </a:cubicBezTo>
                <a:cubicBezTo>
                  <a:pt x="1565029" y="1586719"/>
                  <a:pt x="1556358" y="1588106"/>
                  <a:pt x="1549692" y="1587500"/>
                </a:cubicBezTo>
                <a:cubicBezTo>
                  <a:pt x="1532309" y="1585920"/>
                  <a:pt x="1515825" y="1579033"/>
                  <a:pt x="1498892" y="1574800"/>
                </a:cubicBezTo>
                <a:cubicBezTo>
                  <a:pt x="1494659" y="1568450"/>
                  <a:pt x="1489292" y="1562724"/>
                  <a:pt x="1486192" y="1555750"/>
                </a:cubicBezTo>
                <a:cubicBezTo>
                  <a:pt x="1472241" y="1524359"/>
                  <a:pt x="1481893" y="1516900"/>
                  <a:pt x="1454442" y="1498600"/>
                </a:cubicBezTo>
                <a:cubicBezTo>
                  <a:pt x="1448873" y="1494887"/>
                  <a:pt x="1441956" y="1493563"/>
                  <a:pt x="1435392" y="1492250"/>
                </a:cubicBezTo>
                <a:cubicBezTo>
                  <a:pt x="1420716" y="1489315"/>
                  <a:pt x="1405759" y="1488017"/>
                  <a:pt x="1390942" y="1485900"/>
                </a:cubicBezTo>
                <a:cubicBezTo>
                  <a:pt x="1375448" y="1480735"/>
                  <a:pt x="1365152" y="1479160"/>
                  <a:pt x="1352842" y="1466850"/>
                </a:cubicBezTo>
                <a:cubicBezTo>
                  <a:pt x="1345358" y="1459366"/>
                  <a:pt x="1339943" y="1450062"/>
                  <a:pt x="1333792" y="1441450"/>
                </a:cubicBezTo>
                <a:cubicBezTo>
                  <a:pt x="1329356" y="1435240"/>
                  <a:pt x="1327564" y="1426445"/>
                  <a:pt x="1321092" y="1422400"/>
                </a:cubicBezTo>
                <a:cubicBezTo>
                  <a:pt x="1309740" y="1415305"/>
                  <a:pt x="1294131" y="1417126"/>
                  <a:pt x="1282992" y="1409700"/>
                </a:cubicBezTo>
                <a:cubicBezTo>
                  <a:pt x="1276642" y="1405467"/>
                  <a:pt x="1270568" y="1400786"/>
                  <a:pt x="1263942" y="1397000"/>
                </a:cubicBezTo>
                <a:cubicBezTo>
                  <a:pt x="1255723" y="1392304"/>
                  <a:pt x="1246245" y="1389802"/>
                  <a:pt x="1238542" y="1384300"/>
                </a:cubicBezTo>
                <a:cubicBezTo>
                  <a:pt x="1231234" y="1379080"/>
                  <a:pt x="1227342" y="1369611"/>
                  <a:pt x="1219492" y="1365250"/>
                </a:cubicBezTo>
                <a:cubicBezTo>
                  <a:pt x="1207790" y="1358749"/>
                  <a:pt x="1194092" y="1356783"/>
                  <a:pt x="1181392" y="1352550"/>
                </a:cubicBezTo>
                <a:cubicBezTo>
                  <a:pt x="1161684" y="1345981"/>
                  <a:pt x="1156559" y="1345270"/>
                  <a:pt x="1136942" y="1333500"/>
                </a:cubicBezTo>
                <a:cubicBezTo>
                  <a:pt x="1123854" y="1325647"/>
                  <a:pt x="1111542" y="1316567"/>
                  <a:pt x="1098842" y="1308100"/>
                </a:cubicBezTo>
                <a:lnTo>
                  <a:pt x="1079792" y="1295400"/>
                </a:lnTo>
                <a:cubicBezTo>
                  <a:pt x="1015595" y="1199105"/>
                  <a:pt x="1085080" y="1297936"/>
                  <a:pt x="1035342" y="1238250"/>
                </a:cubicBezTo>
                <a:cubicBezTo>
                  <a:pt x="991139" y="1185206"/>
                  <a:pt x="1059247" y="1255805"/>
                  <a:pt x="1003592" y="1200150"/>
                </a:cubicBezTo>
                <a:cubicBezTo>
                  <a:pt x="992556" y="1167041"/>
                  <a:pt x="1005403" y="1192587"/>
                  <a:pt x="978192" y="1168400"/>
                </a:cubicBezTo>
                <a:cubicBezTo>
                  <a:pt x="964768" y="1156468"/>
                  <a:pt x="940092" y="1130300"/>
                  <a:pt x="940092" y="1130300"/>
                </a:cubicBezTo>
                <a:cubicBezTo>
                  <a:pt x="937975" y="1123950"/>
                  <a:pt x="933136" y="1117916"/>
                  <a:pt x="933742" y="1111250"/>
                </a:cubicBezTo>
                <a:cubicBezTo>
                  <a:pt x="935322" y="1093867"/>
                  <a:pt x="938636" y="1076062"/>
                  <a:pt x="946442" y="1060450"/>
                </a:cubicBezTo>
                <a:cubicBezTo>
                  <a:pt x="952508" y="1048318"/>
                  <a:pt x="974524" y="1046409"/>
                  <a:pt x="984542" y="1041400"/>
                </a:cubicBezTo>
                <a:cubicBezTo>
                  <a:pt x="991368" y="1037987"/>
                  <a:pt x="997242" y="1032933"/>
                  <a:pt x="1003592" y="1028700"/>
                </a:cubicBezTo>
                <a:cubicBezTo>
                  <a:pt x="1019052" y="982321"/>
                  <a:pt x="1013045" y="1003587"/>
                  <a:pt x="1022642" y="965200"/>
                </a:cubicBezTo>
                <a:cubicBezTo>
                  <a:pt x="1020525" y="903817"/>
                  <a:pt x="1029037" y="841133"/>
                  <a:pt x="1016292" y="781050"/>
                </a:cubicBezTo>
                <a:cubicBezTo>
                  <a:pt x="1012546" y="763388"/>
                  <a:pt x="952773" y="747177"/>
                  <a:pt x="940092" y="742950"/>
                </a:cubicBezTo>
                <a:lnTo>
                  <a:pt x="921042" y="736600"/>
                </a:lnTo>
                <a:cubicBezTo>
                  <a:pt x="914692" y="730250"/>
                  <a:pt x="906447" y="725347"/>
                  <a:pt x="901992" y="717550"/>
                </a:cubicBezTo>
                <a:cubicBezTo>
                  <a:pt x="897662" y="709973"/>
                  <a:pt x="899080" y="700172"/>
                  <a:pt x="895642" y="692150"/>
                </a:cubicBezTo>
                <a:cubicBezTo>
                  <a:pt x="892636" y="685135"/>
                  <a:pt x="886355" y="679926"/>
                  <a:pt x="882942" y="673100"/>
                </a:cubicBezTo>
                <a:cubicBezTo>
                  <a:pt x="856652" y="620520"/>
                  <a:pt x="900288" y="689595"/>
                  <a:pt x="863892" y="635000"/>
                </a:cubicBezTo>
                <a:cubicBezTo>
                  <a:pt x="849309" y="576667"/>
                  <a:pt x="870385" y="636766"/>
                  <a:pt x="838492" y="596900"/>
                </a:cubicBezTo>
                <a:cubicBezTo>
                  <a:pt x="834311" y="591673"/>
                  <a:pt x="835393" y="583701"/>
                  <a:pt x="832142" y="577850"/>
                </a:cubicBezTo>
                <a:cubicBezTo>
                  <a:pt x="824729" y="564507"/>
                  <a:pt x="811569" y="554230"/>
                  <a:pt x="806742" y="539750"/>
                </a:cubicBezTo>
                <a:lnTo>
                  <a:pt x="787692" y="482600"/>
                </a:lnTo>
                <a:cubicBezTo>
                  <a:pt x="785575" y="476250"/>
                  <a:pt x="782965" y="470044"/>
                  <a:pt x="781342" y="463550"/>
                </a:cubicBezTo>
                <a:cubicBezTo>
                  <a:pt x="779307" y="455412"/>
                  <a:pt x="773197" y="428210"/>
                  <a:pt x="768642" y="419100"/>
                </a:cubicBezTo>
                <a:cubicBezTo>
                  <a:pt x="765229" y="412274"/>
                  <a:pt x="761012" y="405754"/>
                  <a:pt x="755942" y="400050"/>
                </a:cubicBezTo>
                <a:cubicBezTo>
                  <a:pt x="724308" y="364462"/>
                  <a:pt x="727745" y="368552"/>
                  <a:pt x="698792" y="349250"/>
                </a:cubicBezTo>
                <a:cubicBezTo>
                  <a:pt x="694559" y="342900"/>
                  <a:pt x="691162" y="335904"/>
                  <a:pt x="686092" y="330200"/>
                </a:cubicBezTo>
                <a:cubicBezTo>
                  <a:pt x="672629" y="315054"/>
                  <a:pt x="650174" y="290016"/>
                  <a:pt x="628942" y="279400"/>
                </a:cubicBezTo>
                <a:cubicBezTo>
                  <a:pt x="618747" y="274302"/>
                  <a:pt x="608250" y="269465"/>
                  <a:pt x="597192" y="266700"/>
                </a:cubicBezTo>
                <a:cubicBezTo>
                  <a:pt x="582672" y="263070"/>
                  <a:pt x="567468" y="263027"/>
                  <a:pt x="552742" y="260350"/>
                </a:cubicBezTo>
                <a:cubicBezTo>
                  <a:pt x="544156" y="258789"/>
                  <a:pt x="535809" y="256117"/>
                  <a:pt x="527342" y="254000"/>
                </a:cubicBezTo>
                <a:cubicBezTo>
                  <a:pt x="520992" y="249767"/>
                  <a:pt x="515266" y="244400"/>
                  <a:pt x="508292" y="241300"/>
                </a:cubicBezTo>
                <a:cubicBezTo>
                  <a:pt x="496059" y="235863"/>
                  <a:pt x="481331" y="236026"/>
                  <a:pt x="470192" y="228600"/>
                </a:cubicBezTo>
                <a:cubicBezTo>
                  <a:pt x="463842" y="224367"/>
                  <a:pt x="457968" y="219313"/>
                  <a:pt x="451142" y="215900"/>
                </a:cubicBezTo>
                <a:cubicBezTo>
                  <a:pt x="436627" y="208642"/>
                  <a:pt x="414833" y="206823"/>
                  <a:pt x="400342" y="203200"/>
                </a:cubicBezTo>
                <a:cubicBezTo>
                  <a:pt x="393848" y="201577"/>
                  <a:pt x="387918" y="197797"/>
                  <a:pt x="381292" y="196850"/>
                </a:cubicBezTo>
                <a:cubicBezTo>
                  <a:pt x="327031" y="189098"/>
                  <a:pt x="211154" y="185941"/>
                  <a:pt x="171742" y="184150"/>
                </a:cubicBezTo>
                <a:cubicBezTo>
                  <a:pt x="165392" y="182033"/>
                  <a:pt x="159186" y="179423"/>
                  <a:pt x="152692" y="177800"/>
                </a:cubicBezTo>
                <a:cubicBezTo>
                  <a:pt x="123602" y="170527"/>
                  <a:pt x="100988" y="168956"/>
                  <a:pt x="70142" y="165100"/>
                </a:cubicBezTo>
                <a:cubicBezTo>
                  <a:pt x="63792" y="160867"/>
                  <a:pt x="55860" y="158359"/>
                  <a:pt x="51092" y="152400"/>
                </a:cubicBezTo>
                <a:cubicBezTo>
                  <a:pt x="46911" y="147173"/>
                  <a:pt x="3467" y="130175"/>
                  <a:pt x="292" y="120650"/>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452898" y="1831696"/>
            <a:ext cx="692150" cy="438150"/>
          </a:xfrm>
          <a:custGeom>
            <a:avLst/>
            <a:gdLst>
              <a:gd name="connsiteX0" fmla="*/ 0 w 692150"/>
              <a:gd name="connsiteY0" fmla="*/ 25400 h 438150"/>
              <a:gd name="connsiteX1" fmla="*/ 38100 w 692150"/>
              <a:gd name="connsiteY1" fmla="*/ 31750 h 438150"/>
              <a:gd name="connsiteX2" fmla="*/ 50800 w 692150"/>
              <a:gd name="connsiteY2" fmla="*/ 50800 h 438150"/>
              <a:gd name="connsiteX3" fmla="*/ 69850 w 692150"/>
              <a:gd name="connsiteY3" fmla="*/ 63500 h 438150"/>
              <a:gd name="connsiteX4" fmla="*/ 203200 w 692150"/>
              <a:gd name="connsiteY4" fmla="*/ 57150 h 438150"/>
              <a:gd name="connsiteX5" fmla="*/ 241300 w 692150"/>
              <a:gd name="connsiteY5" fmla="*/ 38100 h 438150"/>
              <a:gd name="connsiteX6" fmla="*/ 260350 w 692150"/>
              <a:gd name="connsiteY6" fmla="*/ 19050 h 438150"/>
              <a:gd name="connsiteX7" fmla="*/ 298450 w 692150"/>
              <a:gd name="connsiteY7" fmla="*/ 0 h 438150"/>
              <a:gd name="connsiteX8" fmla="*/ 387350 w 692150"/>
              <a:gd name="connsiteY8" fmla="*/ 6350 h 438150"/>
              <a:gd name="connsiteX9" fmla="*/ 425450 w 692150"/>
              <a:gd name="connsiteY9" fmla="*/ 25400 h 438150"/>
              <a:gd name="connsiteX10" fmla="*/ 444500 w 692150"/>
              <a:gd name="connsiteY10" fmla="*/ 31750 h 438150"/>
              <a:gd name="connsiteX11" fmla="*/ 463550 w 692150"/>
              <a:gd name="connsiteY11" fmla="*/ 44450 h 438150"/>
              <a:gd name="connsiteX12" fmla="*/ 488950 w 692150"/>
              <a:gd name="connsiteY12" fmla="*/ 57150 h 438150"/>
              <a:gd name="connsiteX13" fmla="*/ 508000 w 692150"/>
              <a:gd name="connsiteY13" fmla="*/ 76200 h 438150"/>
              <a:gd name="connsiteX14" fmla="*/ 533400 w 692150"/>
              <a:gd name="connsiteY14" fmla="*/ 114300 h 438150"/>
              <a:gd name="connsiteX15" fmla="*/ 577850 w 692150"/>
              <a:gd name="connsiteY15" fmla="*/ 146050 h 438150"/>
              <a:gd name="connsiteX16" fmla="*/ 603250 w 692150"/>
              <a:gd name="connsiteY16" fmla="*/ 152400 h 438150"/>
              <a:gd name="connsiteX17" fmla="*/ 622300 w 692150"/>
              <a:gd name="connsiteY17" fmla="*/ 165100 h 438150"/>
              <a:gd name="connsiteX18" fmla="*/ 654050 w 692150"/>
              <a:gd name="connsiteY18" fmla="*/ 196850 h 438150"/>
              <a:gd name="connsiteX19" fmla="*/ 660400 w 692150"/>
              <a:gd name="connsiteY19" fmla="*/ 215900 h 438150"/>
              <a:gd name="connsiteX20" fmla="*/ 673100 w 692150"/>
              <a:gd name="connsiteY20" fmla="*/ 234950 h 438150"/>
              <a:gd name="connsiteX21" fmla="*/ 692150 w 692150"/>
              <a:gd name="connsiteY21" fmla="*/ 279400 h 438150"/>
              <a:gd name="connsiteX22" fmla="*/ 685800 w 692150"/>
              <a:gd name="connsiteY22" fmla="*/ 330200 h 438150"/>
              <a:gd name="connsiteX23" fmla="*/ 647700 w 692150"/>
              <a:gd name="connsiteY23" fmla="*/ 342900 h 438150"/>
              <a:gd name="connsiteX24" fmla="*/ 628650 w 692150"/>
              <a:gd name="connsiteY24" fmla="*/ 349250 h 438150"/>
              <a:gd name="connsiteX25" fmla="*/ 609600 w 692150"/>
              <a:gd name="connsiteY25" fmla="*/ 368300 h 438150"/>
              <a:gd name="connsiteX26" fmla="*/ 590550 w 692150"/>
              <a:gd name="connsiteY26" fmla="*/ 381000 h 438150"/>
              <a:gd name="connsiteX27" fmla="*/ 558800 w 692150"/>
              <a:gd name="connsiteY27" fmla="*/ 412750 h 438150"/>
              <a:gd name="connsiteX28" fmla="*/ 514350 w 692150"/>
              <a:gd name="connsiteY28" fmla="*/ 406400 h 438150"/>
              <a:gd name="connsiteX29" fmla="*/ 488950 w 692150"/>
              <a:gd name="connsiteY29" fmla="*/ 374650 h 438150"/>
              <a:gd name="connsiteX30" fmla="*/ 469900 w 692150"/>
              <a:gd name="connsiteY30" fmla="*/ 368300 h 438150"/>
              <a:gd name="connsiteX31" fmla="*/ 450850 w 692150"/>
              <a:gd name="connsiteY31" fmla="*/ 355600 h 438150"/>
              <a:gd name="connsiteX32" fmla="*/ 412750 w 692150"/>
              <a:gd name="connsiteY32" fmla="*/ 342900 h 438150"/>
              <a:gd name="connsiteX33" fmla="*/ 393700 w 692150"/>
              <a:gd name="connsiteY33" fmla="*/ 336550 h 438150"/>
              <a:gd name="connsiteX34" fmla="*/ 190500 w 692150"/>
              <a:gd name="connsiteY34" fmla="*/ 342900 h 438150"/>
              <a:gd name="connsiteX35" fmla="*/ 158750 w 692150"/>
              <a:gd name="connsiteY35" fmla="*/ 400050 h 438150"/>
              <a:gd name="connsiteX36" fmla="*/ 120650 w 692150"/>
              <a:gd name="connsiteY36" fmla="*/ 431800 h 438150"/>
              <a:gd name="connsiteX37" fmla="*/ 101600 w 692150"/>
              <a:gd name="connsiteY37" fmla="*/ 438150 h 438150"/>
              <a:gd name="connsiteX38" fmla="*/ 88900 w 692150"/>
              <a:gd name="connsiteY38" fmla="*/ 400050 h 438150"/>
              <a:gd name="connsiteX39" fmla="*/ 82550 w 692150"/>
              <a:gd name="connsiteY39" fmla="*/ 381000 h 438150"/>
              <a:gd name="connsiteX40" fmla="*/ 76200 w 692150"/>
              <a:gd name="connsiteY40" fmla="*/ 241300 h 438150"/>
              <a:gd name="connsiteX41" fmla="*/ 63500 w 692150"/>
              <a:gd name="connsiteY41" fmla="*/ 215900 h 438150"/>
              <a:gd name="connsiteX42" fmla="*/ 57150 w 692150"/>
              <a:gd name="connsiteY42" fmla="*/ 196850 h 438150"/>
              <a:gd name="connsiteX43" fmla="*/ 44450 w 692150"/>
              <a:gd name="connsiteY43" fmla="*/ 152400 h 438150"/>
              <a:gd name="connsiteX44" fmla="*/ 38100 w 692150"/>
              <a:gd name="connsiteY44" fmla="*/ 95250 h 438150"/>
              <a:gd name="connsiteX45" fmla="*/ 31750 w 692150"/>
              <a:gd name="connsiteY45" fmla="*/ 76200 h 438150"/>
              <a:gd name="connsiteX46" fmla="*/ 12700 w 692150"/>
              <a:gd name="connsiteY46" fmla="*/ 57150 h 438150"/>
              <a:gd name="connsiteX47" fmla="*/ 0 w 692150"/>
              <a:gd name="connsiteY47" fmla="*/ 254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2150" h="438150">
                <a:moveTo>
                  <a:pt x="0" y="25400"/>
                </a:moveTo>
                <a:cubicBezTo>
                  <a:pt x="12700" y="27517"/>
                  <a:pt x="26584" y="25992"/>
                  <a:pt x="38100" y="31750"/>
                </a:cubicBezTo>
                <a:cubicBezTo>
                  <a:pt x="44926" y="35163"/>
                  <a:pt x="45404" y="45404"/>
                  <a:pt x="50800" y="50800"/>
                </a:cubicBezTo>
                <a:cubicBezTo>
                  <a:pt x="56196" y="56196"/>
                  <a:pt x="63500" y="59267"/>
                  <a:pt x="69850" y="63500"/>
                </a:cubicBezTo>
                <a:cubicBezTo>
                  <a:pt x="114300" y="61383"/>
                  <a:pt x="158853" y="60846"/>
                  <a:pt x="203200" y="57150"/>
                </a:cubicBezTo>
                <a:cubicBezTo>
                  <a:pt x="215928" y="56089"/>
                  <a:pt x="232143" y="45730"/>
                  <a:pt x="241300" y="38100"/>
                </a:cubicBezTo>
                <a:cubicBezTo>
                  <a:pt x="248199" y="32351"/>
                  <a:pt x="253451" y="24799"/>
                  <a:pt x="260350" y="19050"/>
                </a:cubicBezTo>
                <a:cubicBezTo>
                  <a:pt x="276763" y="5373"/>
                  <a:pt x="279357" y="6364"/>
                  <a:pt x="298450" y="0"/>
                </a:cubicBezTo>
                <a:cubicBezTo>
                  <a:pt x="328083" y="2117"/>
                  <a:pt x="357845" y="2879"/>
                  <a:pt x="387350" y="6350"/>
                </a:cubicBezTo>
                <a:cubicBezTo>
                  <a:pt x="408222" y="8806"/>
                  <a:pt x="407008" y="16179"/>
                  <a:pt x="425450" y="25400"/>
                </a:cubicBezTo>
                <a:cubicBezTo>
                  <a:pt x="431437" y="28393"/>
                  <a:pt x="438513" y="28757"/>
                  <a:pt x="444500" y="31750"/>
                </a:cubicBezTo>
                <a:cubicBezTo>
                  <a:pt x="451326" y="35163"/>
                  <a:pt x="456924" y="40664"/>
                  <a:pt x="463550" y="44450"/>
                </a:cubicBezTo>
                <a:cubicBezTo>
                  <a:pt x="471769" y="49146"/>
                  <a:pt x="481247" y="51648"/>
                  <a:pt x="488950" y="57150"/>
                </a:cubicBezTo>
                <a:cubicBezTo>
                  <a:pt x="496258" y="62370"/>
                  <a:pt x="502487" y="69111"/>
                  <a:pt x="508000" y="76200"/>
                </a:cubicBezTo>
                <a:cubicBezTo>
                  <a:pt x="517371" y="88248"/>
                  <a:pt x="521189" y="105142"/>
                  <a:pt x="533400" y="114300"/>
                </a:cubicBezTo>
                <a:cubicBezTo>
                  <a:pt x="536291" y="116468"/>
                  <a:pt x="570628" y="142955"/>
                  <a:pt x="577850" y="146050"/>
                </a:cubicBezTo>
                <a:cubicBezTo>
                  <a:pt x="585872" y="149488"/>
                  <a:pt x="594783" y="150283"/>
                  <a:pt x="603250" y="152400"/>
                </a:cubicBezTo>
                <a:cubicBezTo>
                  <a:pt x="609600" y="156633"/>
                  <a:pt x="616904" y="159704"/>
                  <a:pt x="622300" y="165100"/>
                </a:cubicBezTo>
                <a:cubicBezTo>
                  <a:pt x="664633" y="207433"/>
                  <a:pt x="603250" y="162983"/>
                  <a:pt x="654050" y="196850"/>
                </a:cubicBezTo>
                <a:cubicBezTo>
                  <a:pt x="656167" y="203200"/>
                  <a:pt x="657407" y="209913"/>
                  <a:pt x="660400" y="215900"/>
                </a:cubicBezTo>
                <a:cubicBezTo>
                  <a:pt x="663813" y="222726"/>
                  <a:pt x="670094" y="227935"/>
                  <a:pt x="673100" y="234950"/>
                </a:cubicBezTo>
                <a:cubicBezTo>
                  <a:pt x="697703" y="292357"/>
                  <a:pt x="660266" y="231574"/>
                  <a:pt x="692150" y="279400"/>
                </a:cubicBezTo>
                <a:cubicBezTo>
                  <a:pt x="690033" y="296333"/>
                  <a:pt x="695586" y="316220"/>
                  <a:pt x="685800" y="330200"/>
                </a:cubicBezTo>
                <a:cubicBezTo>
                  <a:pt x="678123" y="341167"/>
                  <a:pt x="660400" y="338667"/>
                  <a:pt x="647700" y="342900"/>
                </a:cubicBezTo>
                <a:lnTo>
                  <a:pt x="628650" y="349250"/>
                </a:lnTo>
                <a:cubicBezTo>
                  <a:pt x="622300" y="355600"/>
                  <a:pt x="616499" y="362551"/>
                  <a:pt x="609600" y="368300"/>
                </a:cubicBezTo>
                <a:cubicBezTo>
                  <a:pt x="603737" y="373186"/>
                  <a:pt x="595946" y="375604"/>
                  <a:pt x="590550" y="381000"/>
                </a:cubicBezTo>
                <a:cubicBezTo>
                  <a:pt x="548217" y="423333"/>
                  <a:pt x="609600" y="378883"/>
                  <a:pt x="558800" y="412750"/>
                </a:cubicBezTo>
                <a:cubicBezTo>
                  <a:pt x="543983" y="410633"/>
                  <a:pt x="528686" y="410701"/>
                  <a:pt x="514350" y="406400"/>
                </a:cubicBezTo>
                <a:cubicBezTo>
                  <a:pt x="474079" y="394319"/>
                  <a:pt x="511441" y="397141"/>
                  <a:pt x="488950" y="374650"/>
                </a:cubicBezTo>
                <a:cubicBezTo>
                  <a:pt x="484217" y="369917"/>
                  <a:pt x="475887" y="371293"/>
                  <a:pt x="469900" y="368300"/>
                </a:cubicBezTo>
                <a:cubicBezTo>
                  <a:pt x="463074" y="364887"/>
                  <a:pt x="457824" y="358700"/>
                  <a:pt x="450850" y="355600"/>
                </a:cubicBezTo>
                <a:cubicBezTo>
                  <a:pt x="438617" y="350163"/>
                  <a:pt x="425450" y="347133"/>
                  <a:pt x="412750" y="342900"/>
                </a:cubicBezTo>
                <a:lnTo>
                  <a:pt x="393700" y="336550"/>
                </a:lnTo>
                <a:cubicBezTo>
                  <a:pt x="325967" y="338667"/>
                  <a:pt x="257021" y="329965"/>
                  <a:pt x="190500" y="342900"/>
                </a:cubicBezTo>
                <a:cubicBezTo>
                  <a:pt x="161217" y="348594"/>
                  <a:pt x="170001" y="383173"/>
                  <a:pt x="158750" y="400050"/>
                </a:cubicBezTo>
                <a:cubicBezTo>
                  <a:pt x="151728" y="410583"/>
                  <a:pt x="132364" y="425943"/>
                  <a:pt x="120650" y="431800"/>
                </a:cubicBezTo>
                <a:cubicBezTo>
                  <a:pt x="114663" y="434793"/>
                  <a:pt x="107950" y="436033"/>
                  <a:pt x="101600" y="438150"/>
                </a:cubicBezTo>
                <a:lnTo>
                  <a:pt x="88900" y="400050"/>
                </a:lnTo>
                <a:lnTo>
                  <a:pt x="82550" y="381000"/>
                </a:lnTo>
                <a:cubicBezTo>
                  <a:pt x="80433" y="334433"/>
                  <a:pt x="81543" y="287608"/>
                  <a:pt x="76200" y="241300"/>
                </a:cubicBezTo>
                <a:cubicBezTo>
                  <a:pt x="75115" y="231896"/>
                  <a:pt x="67229" y="224601"/>
                  <a:pt x="63500" y="215900"/>
                </a:cubicBezTo>
                <a:cubicBezTo>
                  <a:pt x="60863" y="209748"/>
                  <a:pt x="59073" y="203261"/>
                  <a:pt x="57150" y="196850"/>
                </a:cubicBezTo>
                <a:cubicBezTo>
                  <a:pt x="52722" y="182090"/>
                  <a:pt x="48683" y="167217"/>
                  <a:pt x="44450" y="152400"/>
                </a:cubicBezTo>
                <a:cubicBezTo>
                  <a:pt x="42333" y="133350"/>
                  <a:pt x="41251" y="114156"/>
                  <a:pt x="38100" y="95250"/>
                </a:cubicBezTo>
                <a:cubicBezTo>
                  <a:pt x="37000" y="88648"/>
                  <a:pt x="35463" y="81769"/>
                  <a:pt x="31750" y="76200"/>
                </a:cubicBezTo>
                <a:cubicBezTo>
                  <a:pt x="26769" y="68728"/>
                  <a:pt x="19050" y="63500"/>
                  <a:pt x="12700" y="57150"/>
                </a:cubicBezTo>
                <a:lnTo>
                  <a:pt x="0" y="25400"/>
                </a:ln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188323" y="2021965"/>
            <a:ext cx="781055" cy="622300"/>
          </a:xfrm>
          <a:custGeom>
            <a:avLst/>
            <a:gdLst>
              <a:gd name="connsiteX0" fmla="*/ 495300 w 781055"/>
              <a:gd name="connsiteY0" fmla="*/ 57150 h 622300"/>
              <a:gd name="connsiteX1" fmla="*/ 463550 w 781055"/>
              <a:gd name="connsiteY1" fmla="*/ 25400 h 622300"/>
              <a:gd name="connsiteX2" fmla="*/ 431800 w 781055"/>
              <a:gd name="connsiteY2" fmla="*/ 19050 h 622300"/>
              <a:gd name="connsiteX3" fmla="*/ 393700 w 781055"/>
              <a:gd name="connsiteY3" fmla="*/ 0 h 622300"/>
              <a:gd name="connsiteX4" fmla="*/ 254000 w 781055"/>
              <a:gd name="connsiteY4" fmla="*/ 6350 h 622300"/>
              <a:gd name="connsiteX5" fmla="*/ 158750 w 781055"/>
              <a:gd name="connsiteY5" fmla="*/ 25400 h 622300"/>
              <a:gd name="connsiteX6" fmla="*/ 139700 w 781055"/>
              <a:gd name="connsiteY6" fmla="*/ 38100 h 622300"/>
              <a:gd name="connsiteX7" fmla="*/ 120650 w 781055"/>
              <a:gd name="connsiteY7" fmla="*/ 44450 h 622300"/>
              <a:gd name="connsiteX8" fmla="*/ 82550 w 781055"/>
              <a:gd name="connsiteY8" fmla="*/ 82550 h 622300"/>
              <a:gd name="connsiteX9" fmla="*/ 63500 w 781055"/>
              <a:gd name="connsiteY9" fmla="*/ 95250 h 622300"/>
              <a:gd name="connsiteX10" fmla="*/ 44450 w 781055"/>
              <a:gd name="connsiteY10" fmla="*/ 152400 h 622300"/>
              <a:gd name="connsiteX11" fmla="*/ 38100 w 781055"/>
              <a:gd name="connsiteY11" fmla="*/ 171450 h 622300"/>
              <a:gd name="connsiteX12" fmla="*/ 25400 w 781055"/>
              <a:gd name="connsiteY12" fmla="*/ 260350 h 622300"/>
              <a:gd name="connsiteX13" fmla="*/ 12700 w 781055"/>
              <a:gd name="connsiteY13" fmla="*/ 298450 h 622300"/>
              <a:gd name="connsiteX14" fmla="*/ 0 w 781055"/>
              <a:gd name="connsiteY14" fmla="*/ 381000 h 622300"/>
              <a:gd name="connsiteX15" fmla="*/ 6350 w 781055"/>
              <a:gd name="connsiteY15" fmla="*/ 463550 h 622300"/>
              <a:gd name="connsiteX16" fmla="*/ 38100 w 781055"/>
              <a:gd name="connsiteY16" fmla="*/ 508000 h 622300"/>
              <a:gd name="connsiteX17" fmla="*/ 69850 w 781055"/>
              <a:gd name="connsiteY17" fmla="*/ 514350 h 622300"/>
              <a:gd name="connsiteX18" fmla="*/ 171450 w 781055"/>
              <a:gd name="connsiteY18" fmla="*/ 501650 h 622300"/>
              <a:gd name="connsiteX19" fmla="*/ 196850 w 781055"/>
              <a:gd name="connsiteY19" fmla="*/ 488950 h 622300"/>
              <a:gd name="connsiteX20" fmla="*/ 234950 w 781055"/>
              <a:gd name="connsiteY20" fmla="*/ 463550 h 622300"/>
              <a:gd name="connsiteX21" fmla="*/ 368300 w 781055"/>
              <a:gd name="connsiteY21" fmla="*/ 469900 h 622300"/>
              <a:gd name="connsiteX22" fmla="*/ 387350 w 781055"/>
              <a:gd name="connsiteY22" fmla="*/ 476250 h 622300"/>
              <a:gd name="connsiteX23" fmla="*/ 406400 w 781055"/>
              <a:gd name="connsiteY23" fmla="*/ 495300 h 622300"/>
              <a:gd name="connsiteX24" fmla="*/ 431800 w 781055"/>
              <a:gd name="connsiteY24" fmla="*/ 539750 h 622300"/>
              <a:gd name="connsiteX25" fmla="*/ 457200 w 781055"/>
              <a:gd name="connsiteY25" fmla="*/ 577850 h 622300"/>
              <a:gd name="connsiteX26" fmla="*/ 495300 w 781055"/>
              <a:gd name="connsiteY26" fmla="*/ 609600 h 622300"/>
              <a:gd name="connsiteX27" fmla="*/ 514350 w 781055"/>
              <a:gd name="connsiteY27" fmla="*/ 622300 h 622300"/>
              <a:gd name="connsiteX28" fmla="*/ 577850 w 781055"/>
              <a:gd name="connsiteY28" fmla="*/ 615950 h 622300"/>
              <a:gd name="connsiteX29" fmla="*/ 596900 w 781055"/>
              <a:gd name="connsiteY29" fmla="*/ 609600 h 622300"/>
              <a:gd name="connsiteX30" fmla="*/ 603250 w 781055"/>
              <a:gd name="connsiteY30" fmla="*/ 590550 h 622300"/>
              <a:gd name="connsiteX31" fmla="*/ 679450 w 781055"/>
              <a:gd name="connsiteY31" fmla="*/ 571500 h 622300"/>
              <a:gd name="connsiteX32" fmla="*/ 736600 w 781055"/>
              <a:gd name="connsiteY32" fmla="*/ 552450 h 622300"/>
              <a:gd name="connsiteX33" fmla="*/ 755650 w 781055"/>
              <a:gd name="connsiteY33" fmla="*/ 546100 h 622300"/>
              <a:gd name="connsiteX34" fmla="*/ 774700 w 781055"/>
              <a:gd name="connsiteY34" fmla="*/ 527050 h 622300"/>
              <a:gd name="connsiteX35" fmla="*/ 774700 w 781055"/>
              <a:gd name="connsiteY35" fmla="*/ 482600 h 622300"/>
              <a:gd name="connsiteX36" fmla="*/ 762000 w 781055"/>
              <a:gd name="connsiteY36" fmla="*/ 444500 h 622300"/>
              <a:gd name="connsiteX37" fmla="*/ 755650 w 781055"/>
              <a:gd name="connsiteY37" fmla="*/ 425450 h 622300"/>
              <a:gd name="connsiteX38" fmla="*/ 736600 w 781055"/>
              <a:gd name="connsiteY38" fmla="*/ 387350 h 622300"/>
              <a:gd name="connsiteX39" fmla="*/ 698500 w 781055"/>
              <a:gd name="connsiteY39" fmla="*/ 349250 h 622300"/>
              <a:gd name="connsiteX40" fmla="*/ 673100 w 781055"/>
              <a:gd name="connsiteY40" fmla="*/ 311150 h 622300"/>
              <a:gd name="connsiteX41" fmla="*/ 666750 w 781055"/>
              <a:gd name="connsiteY41" fmla="*/ 292100 h 622300"/>
              <a:gd name="connsiteX42" fmla="*/ 641350 w 781055"/>
              <a:gd name="connsiteY42" fmla="*/ 254000 h 622300"/>
              <a:gd name="connsiteX43" fmla="*/ 628650 w 781055"/>
              <a:gd name="connsiteY43" fmla="*/ 234950 h 622300"/>
              <a:gd name="connsiteX44" fmla="*/ 609600 w 781055"/>
              <a:gd name="connsiteY44" fmla="*/ 190500 h 622300"/>
              <a:gd name="connsiteX45" fmla="*/ 603250 w 781055"/>
              <a:gd name="connsiteY45" fmla="*/ 171450 h 622300"/>
              <a:gd name="connsiteX46" fmla="*/ 584200 w 781055"/>
              <a:gd name="connsiteY46" fmla="*/ 152400 h 622300"/>
              <a:gd name="connsiteX47" fmla="*/ 571500 w 781055"/>
              <a:gd name="connsiteY47" fmla="*/ 114300 h 622300"/>
              <a:gd name="connsiteX48" fmla="*/ 565150 w 781055"/>
              <a:gd name="connsiteY48" fmla="*/ 95250 h 622300"/>
              <a:gd name="connsiteX49" fmla="*/ 546100 w 781055"/>
              <a:gd name="connsiteY49" fmla="*/ 82550 h 622300"/>
              <a:gd name="connsiteX50" fmla="*/ 508000 w 781055"/>
              <a:gd name="connsiteY50" fmla="*/ 69850 h 622300"/>
              <a:gd name="connsiteX51" fmla="*/ 488950 w 781055"/>
              <a:gd name="connsiteY51" fmla="*/ 57150 h 622300"/>
              <a:gd name="connsiteX52" fmla="*/ 495300 w 781055"/>
              <a:gd name="connsiteY52" fmla="*/ 571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1055" h="622300">
                <a:moveTo>
                  <a:pt x="495300" y="57150"/>
                </a:moveTo>
                <a:cubicBezTo>
                  <a:pt x="491067" y="51858"/>
                  <a:pt x="476384" y="33101"/>
                  <a:pt x="463550" y="25400"/>
                </a:cubicBezTo>
                <a:cubicBezTo>
                  <a:pt x="454295" y="19847"/>
                  <a:pt x="442271" y="21668"/>
                  <a:pt x="431800" y="19050"/>
                </a:cubicBezTo>
                <a:cubicBezTo>
                  <a:pt x="410768" y="13792"/>
                  <a:pt x="412324" y="12416"/>
                  <a:pt x="393700" y="0"/>
                </a:cubicBezTo>
                <a:cubicBezTo>
                  <a:pt x="347133" y="2117"/>
                  <a:pt x="300345" y="1340"/>
                  <a:pt x="254000" y="6350"/>
                </a:cubicBezTo>
                <a:cubicBezTo>
                  <a:pt x="221809" y="9830"/>
                  <a:pt x="158750" y="25400"/>
                  <a:pt x="158750" y="25400"/>
                </a:cubicBezTo>
                <a:cubicBezTo>
                  <a:pt x="152400" y="29633"/>
                  <a:pt x="146526" y="34687"/>
                  <a:pt x="139700" y="38100"/>
                </a:cubicBezTo>
                <a:cubicBezTo>
                  <a:pt x="133713" y="41093"/>
                  <a:pt x="125934" y="40341"/>
                  <a:pt x="120650" y="44450"/>
                </a:cubicBezTo>
                <a:cubicBezTo>
                  <a:pt x="106473" y="55477"/>
                  <a:pt x="97494" y="72587"/>
                  <a:pt x="82550" y="82550"/>
                </a:cubicBezTo>
                <a:lnTo>
                  <a:pt x="63500" y="95250"/>
                </a:lnTo>
                <a:lnTo>
                  <a:pt x="44450" y="152400"/>
                </a:lnTo>
                <a:lnTo>
                  <a:pt x="38100" y="171450"/>
                </a:lnTo>
                <a:cubicBezTo>
                  <a:pt x="35046" y="198933"/>
                  <a:pt x="32982" y="232550"/>
                  <a:pt x="25400" y="260350"/>
                </a:cubicBezTo>
                <a:cubicBezTo>
                  <a:pt x="21878" y="273265"/>
                  <a:pt x="14901" y="285245"/>
                  <a:pt x="12700" y="298450"/>
                </a:cubicBezTo>
                <a:cubicBezTo>
                  <a:pt x="3889" y="351313"/>
                  <a:pt x="8171" y="323804"/>
                  <a:pt x="0" y="381000"/>
                </a:cubicBezTo>
                <a:cubicBezTo>
                  <a:pt x="2117" y="408517"/>
                  <a:pt x="2046" y="436290"/>
                  <a:pt x="6350" y="463550"/>
                </a:cubicBezTo>
                <a:cubicBezTo>
                  <a:pt x="12178" y="500461"/>
                  <a:pt x="10844" y="501186"/>
                  <a:pt x="38100" y="508000"/>
                </a:cubicBezTo>
                <a:cubicBezTo>
                  <a:pt x="48571" y="510618"/>
                  <a:pt x="59267" y="512233"/>
                  <a:pt x="69850" y="514350"/>
                </a:cubicBezTo>
                <a:cubicBezTo>
                  <a:pt x="108565" y="511372"/>
                  <a:pt x="138469" y="515785"/>
                  <a:pt x="171450" y="501650"/>
                </a:cubicBezTo>
                <a:cubicBezTo>
                  <a:pt x="180151" y="497921"/>
                  <a:pt x="188733" y="493820"/>
                  <a:pt x="196850" y="488950"/>
                </a:cubicBezTo>
                <a:cubicBezTo>
                  <a:pt x="209938" y="481097"/>
                  <a:pt x="234950" y="463550"/>
                  <a:pt x="234950" y="463550"/>
                </a:cubicBezTo>
                <a:cubicBezTo>
                  <a:pt x="279400" y="465667"/>
                  <a:pt x="323953" y="466204"/>
                  <a:pt x="368300" y="469900"/>
                </a:cubicBezTo>
                <a:cubicBezTo>
                  <a:pt x="374970" y="470456"/>
                  <a:pt x="381781" y="472537"/>
                  <a:pt x="387350" y="476250"/>
                </a:cubicBezTo>
                <a:cubicBezTo>
                  <a:pt x="394822" y="481231"/>
                  <a:pt x="400050" y="488950"/>
                  <a:pt x="406400" y="495300"/>
                </a:cubicBezTo>
                <a:cubicBezTo>
                  <a:pt x="417508" y="539732"/>
                  <a:pt x="403924" y="503910"/>
                  <a:pt x="431800" y="539750"/>
                </a:cubicBezTo>
                <a:cubicBezTo>
                  <a:pt x="441171" y="551798"/>
                  <a:pt x="444500" y="569383"/>
                  <a:pt x="457200" y="577850"/>
                </a:cubicBezTo>
                <a:cubicBezTo>
                  <a:pt x="504498" y="609382"/>
                  <a:pt x="446407" y="568856"/>
                  <a:pt x="495300" y="609600"/>
                </a:cubicBezTo>
                <a:cubicBezTo>
                  <a:pt x="501163" y="614486"/>
                  <a:pt x="508000" y="618067"/>
                  <a:pt x="514350" y="622300"/>
                </a:cubicBezTo>
                <a:cubicBezTo>
                  <a:pt x="535517" y="620183"/>
                  <a:pt x="556825" y="619185"/>
                  <a:pt x="577850" y="615950"/>
                </a:cubicBezTo>
                <a:cubicBezTo>
                  <a:pt x="584466" y="614932"/>
                  <a:pt x="592167" y="614333"/>
                  <a:pt x="596900" y="609600"/>
                </a:cubicBezTo>
                <a:cubicBezTo>
                  <a:pt x="601633" y="604867"/>
                  <a:pt x="597803" y="594441"/>
                  <a:pt x="603250" y="590550"/>
                </a:cubicBezTo>
                <a:cubicBezTo>
                  <a:pt x="621855" y="577260"/>
                  <a:pt x="658642" y="576702"/>
                  <a:pt x="679450" y="571500"/>
                </a:cubicBezTo>
                <a:lnTo>
                  <a:pt x="736600" y="552450"/>
                </a:lnTo>
                <a:lnTo>
                  <a:pt x="755650" y="546100"/>
                </a:lnTo>
                <a:cubicBezTo>
                  <a:pt x="762000" y="539750"/>
                  <a:pt x="769719" y="534522"/>
                  <a:pt x="774700" y="527050"/>
                </a:cubicBezTo>
                <a:cubicBezTo>
                  <a:pt x="785793" y="510410"/>
                  <a:pt x="780087" y="500557"/>
                  <a:pt x="774700" y="482600"/>
                </a:cubicBezTo>
                <a:cubicBezTo>
                  <a:pt x="770853" y="469778"/>
                  <a:pt x="766233" y="457200"/>
                  <a:pt x="762000" y="444500"/>
                </a:cubicBezTo>
                <a:lnTo>
                  <a:pt x="755650" y="425450"/>
                </a:lnTo>
                <a:cubicBezTo>
                  <a:pt x="749766" y="407797"/>
                  <a:pt x="749730" y="402122"/>
                  <a:pt x="736600" y="387350"/>
                </a:cubicBezTo>
                <a:cubicBezTo>
                  <a:pt x="724668" y="373926"/>
                  <a:pt x="708463" y="364194"/>
                  <a:pt x="698500" y="349250"/>
                </a:cubicBezTo>
                <a:cubicBezTo>
                  <a:pt x="690033" y="336550"/>
                  <a:pt x="677927" y="325630"/>
                  <a:pt x="673100" y="311150"/>
                </a:cubicBezTo>
                <a:cubicBezTo>
                  <a:pt x="670983" y="304800"/>
                  <a:pt x="670001" y="297951"/>
                  <a:pt x="666750" y="292100"/>
                </a:cubicBezTo>
                <a:cubicBezTo>
                  <a:pt x="659337" y="278757"/>
                  <a:pt x="649817" y="266700"/>
                  <a:pt x="641350" y="254000"/>
                </a:cubicBezTo>
                <a:cubicBezTo>
                  <a:pt x="637117" y="247650"/>
                  <a:pt x="631063" y="242190"/>
                  <a:pt x="628650" y="234950"/>
                </a:cubicBezTo>
                <a:cubicBezTo>
                  <a:pt x="613758" y="190274"/>
                  <a:pt x="633140" y="245427"/>
                  <a:pt x="609600" y="190500"/>
                </a:cubicBezTo>
                <a:cubicBezTo>
                  <a:pt x="606963" y="184348"/>
                  <a:pt x="606963" y="177019"/>
                  <a:pt x="603250" y="171450"/>
                </a:cubicBezTo>
                <a:cubicBezTo>
                  <a:pt x="598269" y="163978"/>
                  <a:pt x="590550" y="158750"/>
                  <a:pt x="584200" y="152400"/>
                </a:cubicBezTo>
                <a:lnTo>
                  <a:pt x="571500" y="114300"/>
                </a:lnTo>
                <a:cubicBezTo>
                  <a:pt x="569383" y="107950"/>
                  <a:pt x="570719" y="98963"/>
                  <a:pt x="565150" y="95250"/>
                </a:cubicBezTo>
                <a:cubicBezTo>
                  <a:pt x="558800" y="91017"/>
                  <a:pt x="553074" y="85650"/>
                  <a:pt x="546100" y="82550"/>
                </a:cubicBezTo>
                <a:cubicBezTo>
                  <a:pt x="533867" y="77113"/>
                  <a:pt x="519139" y="77276"/>
                  <a:pt x="508000" y="69850"/>
                </a:cubicBezTo>
                <a:cubicBezTo>
                  <a:pt x="501650" y="65617"/>
                  <a:pt x="496288" y="59247"/>
                  <a:pt x="488950" y="57150"/>
                </a:cubicBezTo>
                <a:cubicBezTo>
                  <a:pt x="480809" y="54824"/>
                  <a:pt x="499533" y="62442"/>
                  <a:pt x="495300" y="57150"/>
                </a:cubicBez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118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par>
                          <p:cTn id="8" fill="hold">
                            <p:stCondLst>
                              <p:cond delay="5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0"/>
                                        <p:tgtEl>
                                          <p:spTgt spid="4"/>
                                        </p:tgtEl>
                                      </p:cBhvr>
                                    </p:animEffect>
                                  </p:childTnLst>
                                </p:cTn>
                              </p:par>
                            </p:childTnLst>
                          </p:cTn>
                        </p:par>
                        <p:par>
                          <p:cTn id="12" fill="hold">
                            <p:stCondLst>
                              <p:cond delay="10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0"/>
                                        <p:tgtEl>
                                          <p:spTgt spid="5"/>
                                        </p:tgtEl>
                                      </p:cBhvr>
                                    </p:animEffect>
                                  </p:childTnLst>
                                </p:cTn>
                              </p:par>
                            </p:childTnLst>
                          </p:cTn>
                        </p:par>
                        <p:par>
                          <p:cTn id="16" fill="hold">
                            <p:stCondLst>
                              <p:cond delay="15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0"/>
                                        <p:tgtEl>
                                          <p:spTgt spid="6"/>
                                        </p:tgtEl>
                                      </p:cBhvr>
                                    </p:animEffect>
                                  </p:childTnLst>
                                </p:cTn>
                              </p:par>
                            </p:childTnLst>
                          </p:cTn>
                        </p:par>
                        <p:par>
                          <p:cTn id="20" fill="hold">
                            <p:stCondLst>
                              <p:cond delay="20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set>
                                      <p:cBhvr>
                                        <p:cTn id="34" dur="1" fill="hold">
                                          <p:stCondLst>
                                            <p:cond delay="499"/>
                                          </p:stCondLst>
                                        </p:cTn>
                                        <p:tgtEl>
                                          <p:spTgt spid="3"/>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4"/>
                                        </p:tgtEl>
                                        <p:attrNameLst>
                                          <p:attrName>ppt_w</p:attrName>
                                        </p:attrNameLst>
                                      </p:cBhvr>
                                      <p:tavLst>
                                        <p:tav tm="0">
                                          <p:val>
                                            <p:strVal val="ppt_w"/>
                                          </p:val>
                                        </p:tav>
                                        <p:tav tm="100000">
                                          <p:val>
                                            <p:fltVal val="0"/>
                                          </p:val>
                                        </p:tav>
                                      </p:tavLst>
                                    </p:anim>
                                    <p:anim calcmode="lin" valueType="num">
                                      <p:cBhvr>
                                        <p:cTn id="37" dur="500"/>
                                        <p:tgtEl>
                                          <p:spTgt spid="4"/>
                                        </p:tgtEl>
                                        <p:attrNameLst>
                                          <p:attrName>ppt_h</p:attrName>
                                        </p:attrNameLst>
                                      </p:cBhvr>
                                      <p:tavLst>
                                        <p:tav tm="0">
                                          <p:val>
                                            <p:strVal val="ppt_h"/>
                                          </p:val>
                                        </p:tav>
                                        <p:tav tm="100000">
                                          <p:val>
                                            <p:fltVal val="0"/>
                                          </p:val>
                                        </p:tav>
                                      </p:tavLst>
                                    </p:anim>
                                    <p:set>
                                      <p:cBhvr>
                                        <p:cTn id="38" dur="1" fill="hold">
                                          <p:stCondLst>
                                            <p:cond delay="499"/>
                                          </p:stCondLst>
                                        </p:cTn>
                                        <p:tgtEl>
                                          <p:spTgt spid="4"/>
                                        </p:tgtEl>
                                        <p:attrNameLst>
                                          <p:attrName>style.visibility</p:attrName>
                                        </p:attrNameLst>
                                      </p:cBhvr>
                                      <p:to>
                                        <p:strVal val="hidden"/>
                                      </p:to>
                                    </p:set>
                                  </p:childTnLst>
                                </p:cTn>
                              </p:par>
                              <p:par>
                                <p:cTn id="39" presetID="23" presetClass="exit" presetSubtype="32" fill="hold" nodeType="withEffect">
                                  <p:stCondLst>
                                    <p:cond delay="0"/>
                                  </p:stCondLst>
                                  <p:childTnLst>
                                    <p:anim calcmode="lin" valueType="num">
                                      <p:cBhvr>
                                        <p:cTn id="40" dur="500"/>
                                        <p:tgtEl>
                                          <p:spTgt spid="5"/>
                                        </p:tgtEl>
                                        <p:attrNameLst>
                                          <p:attrName>ppt_w</p:attrName>
                                        </p:attrNameLst>
                                      </p:cBhvr>
                                      <p:tavLst>
                                        <p:tav tm="0">
                                          <p:val>
                                            <p:strVal val="ppt_w"/>
                                          </p:val>
                                        </p:tav>
                                        <p:tav tm="100000">
                                          <p:val>
                                            <p:fltVal val="0"/>
                                          </p:val>
                                        </p:tav>
                                      </p:tavLst>
                                    </p:anim>
                                    <p:anim calcmode="lin" valueType="num">
                                      <p:cBhvr>
                                        <p:cTn id="41" dur="500"/>
                                        <p:tgtEl>
                                          <p:spTgt spid="5"/>
                                        </p:tgtEl>
                                        <p:attrNameLst>
                                          <p:attrName>ppt_h</p:attrName>
                                        </p:attrNameLst>
                                      </p:cBhvr>
                                      <p:tavLst>
                                        <p:tav tm="0">
                                          <p:val>
                                            <p:strVal val="ppt_h"/>
                                          </p:val>
                                        </p:tav>
                                        <p:tav tm="100000">
                                          <p:val>
                                            <p:fltVal val="0"/>
                                          </p:val>
                                        </p:tav>
                                      </p:tavLst>
                                    </p:anim>
                                    <p:set>
                                      <p:cBhvr>
                                        <p:cTn id="42" dur="1" fill="hold">
                                          <p:stCondLst>
                                            <p:cond delay="499"/>
                                          </p:stCondLst>
                                        </p:cTn>
                                        <p:tgtEl>
                                          <p:spTgt spid="5"/>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6"/>
                                        </p:tgtEl>
                                        <p:attrNameLst>
                                          <p:attrName>ppt_w</p:attrName>
                                        </p:attrNameLst>
                                      </p:cBhvr>
                                      <p:tavLst>
                                        <p:tav tm="0">
                                          <p:val>
                                            <p:strVal val="ppt_w"/>
                                          </p:val>
                                        </p:tav>
                                        <p:tav tm="100000">
                                          <p:val>
                                            <p:fltVal val="0"/>
                                          </p:val>
                                        </p:tav>
                                      </p:tavLst>
                                    </p:anim>
                                    <p:anim calcmode="lin" valueType="num">
                                      <p:cBhvr>
                                        <p:cTn id="45" dur="500"/>
                                        <p:tgtEl>
                                          <p:spTgt spid="6"/>
                                        </p:tgtEl>
                                        <p:attrNameLst>
                                          <p:attrName>ppt_h</p:attrName>
                                        </p:attrNameLst>
                                      </p:cBhvr>
                                      <p:tavLst>
                                        <p:tav tm="0">
                                          <p:val>
                                            <p:strVal val="ppt_h"/>
                                          </p:val>
                                        </p:tav>
                                        <p:tav tm="100000">
                                          <p:val>
                                            <p:fltVal val="0"/>
                                          </p:val>
                                        </p:tav>
                                      </p:tavLst>
                                    </p:anim>
                                    <p:set>
                                      <p:cBhvr>
                                        <p:cTn id="46" dur="1" fill="hold">
                                          <p:stCondLst>
                                            <p:cond delay="499"/>
                                          </p:stCondLst>
                                        </p:cTn>
                                        <p:tgtEl>
                                          <p:spTgt spid="6"/>
                                        </p:tgtEl>
                                        <p:attrNameLst>
                                          <p:attrName>style.visibility</p:attrName>
                                        </p:attrNameLst>
                                      </p:cBhvr>
                                      <p:to>
                                        <p:strVal val="hidden"/>
                                      </p:to>
                                    </p:set>
                                  </p:childTnLst>
                                </p:cTn>
                              </p:par>
                              <p:par>
                                <p:cTn id="47" presetID="23" presetClass="exit" presetSubtype="32" fill="hold" nodeType="withEffect">
                                  <p:stCondLst>
                                    <p:cond delay="0"/>
                                  </p:stCondLst>
                                  <p:childTnLst>
                                    <p:anim calcmode="lin" valueType="num">
                                      <p:cBhvr>
                                        <p:cTn id="48" dur="500"/>
                                        <p:tgtEl>
                                          <p:spTgt spid="7"/>
                                        </p:tgtEl>
                                        <p:attrNameLst>
                                          <p:attrName>ppt_w</p:attrName>
                                        </p:attrNameLst>
                                      </p:cBhvr>
                                      <p:tavLst>
                                        <p:tav tm="0">
                                          <p:val>
                                            <p:strVal val="ppt_w"/>
                                          </p:val>
                                        </p:tav>
                                        <p:tav tm="100000">
                                          <p:val>
                                            <p:fltVal val="0"/>
                                          </p:val>
                                        </p:tav>
                                      </p:tavLst>
                                    </p:anim>
                                    <p:anim calcmode="lin" valueType="num">
                                      <p:cBhvr>
                                        <p:cTn id="49" dur="500"/>
                                        <p:tgtEl>
                                          <p:spTgt spid="7"/>
                                        </p:tgtEl>
                                        <p:attrNameLst>
                                          <p:attrName>ppt_h</p:attrName>
                                        </p:attrNameLst>
                                      </p:cBhvr>
                                      <p:tavLst>
                                        <p:tav tm="0">
                                          <p:val>
                                            <p:strVal val="ppt_h"/>
                                          </p:val>
                                        </p:tav>
                                        <p:tav tm="100000">
                                          <p:val>
                                            <p:fltVal val="0"/>
                                          </p:val>
                                        </p:tav>
                                      </p:tavLst>
                                    </p:anim>
                                    <p:set>
                                      <p:cBhvr>
                                        <p:cTn id="50" dur="1" fill="hold">
                                          <p:stCondLst>
                                            <p:cond delay="499"/>
                                          </p:stCondLst>
                                        </p:cTn>
                                        <p:tgtEl>
                                          <p:spTgt spid="7"/>
                                        </p:tgtEl>
                                        <p:attrNameLst>
                                          <p:attrName>style.visibility</p:attrName>
                                        </p:attrNameLst>
                                      </p:cBhvr>
                                      <p:to>
                                        <p:strVal val="hidden"/>
                                      </p:to>
                                    </p:set>
                                  </p:childTnLst>
                                </p:cTn>
                              </p:par>
                              <p:par>
                                <p:cTn id="51" presetID="23" presetClass="exit" presetSubtype="32" fill="hold" grpId="1" nodeType="withEffect">
                                  <p:stCondLst>
                                    <p:cond delay="0"/>
                                  </p:stCondLst>
                                  <p:iterate type="lt">
                                    <p:tmPct val="0"/>
                                  </p:iterate>
                                  <p:childTnLst>
                                    <p:anim calcmode="lin" valueType="num">
                                      <p:cBhvr>
                                        <p:cTn id="52" dur="500"/>
                                        <p:tgtEl>
                                          <p:spTgt spid="9"/>
                                        </p:tgtEl>
                                        <p:attrNameLst>
                                          <p:attrName>ppt_w</p:attrName>
                                        </p:attrNameLst>
                                      </p:cBhvr>
                                      <p:tavLst>
                                        <p:tav tm="0">
                                          <p:val>
                                            <p:strVal val="ppt_w"/>
                                          </p:val>
                                        </p:tav>
                                        <p:tav tm="100000">
                                          <p:val>
                                            <p:fltVal val="0"/>
                                          </p:val>
                                        </p:tav>
                                      </p:tavLst>
                                    </p:anim>
                                    <p:anim calcmode="lin" valueType="num">
                                      <p:cBhvr>
                                        <p:cTn id="53" dur="500"/>
                                        <p:tgtEl>
                                          <p:spTgt spid="9"/>
                                        </p:tgtEl>
                                        <p:attrNameLst>
                                          <p:attrName>ppt_h</p:attrName>
                                        </p:attrNameLst>
                                      </p:cBhvr>
                                      <p:tavLst>
                                        <p:tav tm="0">
                                          <p:val>
                                            <p:strVal val="ppt_h"/>
                                          </p:val>
                                        </p:tav>
                                        <p:tav tm="100000">
                                          <p:val>
                                            <p:fltVal val="0"/>
                                          </p:val>
                                        </p:tav>
                                      </p:tavLst>
                                    </p:anim>
                                    <p:set>
                                      <p:cBhvr>
                                        <p:cTn id="54" dur="1" fill="hold">
                                          <p:stCondLst>
                                            <p:cond delay="499"/>
                                          </p:stCondLst>
                                        </p:cTn>
                                        <p:tgtEl>
                                          <p:spTgt spid="9"/>
                                        </p:tgtEl>
                                        <p:attrNameLst>
                                          <p:attrName>style.visibility</p:attrName>
                                        </p:attrNameLst>
                                      </p:cBhvr>
                                      <p:to>
                                        <p:strVal val="hidden"/>
                                      </p:to>
                                    </p:set>
                                  </p:childTnLst>
                                </p:cTn>
                              </p:par>
                              <p:par>
                                <p:cTn id="55" presetID="23" presetClass="exit" presetSubtype="32" fill="hold" nodeType="with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set>
                                      <p:cBhvr>
                                        <p:cTn id="58" dur="1" fill="hold">
                                          <p:stCondLst>
                                            <p:cond delay="499"/>
                                          </p:stCondLst>
                                        </p:cTn>
                                        <p:tgtEl>
                                          <p:spTgt spid="2"/>
                                        </p:tgtEl>
                                        <p:attrNameLst>
                                          <p:attrName>style.visibility</p:attrName>
                                        </p:attrNameLst>
                                      </p:cBhvr>
                                      <p:to>
                                        <p:strVal val="hidden"/>
                                      </p:to>
                                    </p:set>
                                  </p:childTnLst>
                                </p:cTn>
                              </p:par>
                            </p:childTnLst>
                          </p:cTn>
                        </p:par>
                        <p:par>
                          <p:cTn id="59" fill="hold">
                            <p:stCondLst>
                              <p:cond delay="500"/>
                            </p:stCondLst>
                            <p:childTnLst>
                              <p:par>
                                <p:cTn id="60" presetID="6" presetClass="entr" presetSubtype="16"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circle(in)">
                                      <p:cBhvr>
                                        <p:cTn id="62" dur="2000"/>
                                        <p:tgtEl>
                                          <p:spTgt spid="10"/>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circle(in)">
                                      <p:cBhvr>
                                        <p:cTn id="65" dur="2000"/>
                                        <p:tgtEl>
                                          <p:spTgt spid="12"/>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circle(in)">
                                      <p:cBhvr>
                                        <p:cTn id="68" dur="2000"/>
                                        <p:tgtEl>
                                          <p:spTgt spid="11"/>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ircle(in)">
                                      <p:cBhvr>
                                        <p:cTn id="71" dur="2000"/>
                                        <p:tgtEl>
                                          <p:spTgt spid="13"/>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circle(in)">
                                      <p:cBhvr>
                                        <p:cTn id="7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circle(in)">
                                      <p:cBhvr>
                                        <p:cTn id="80" dur="2000"/>
                                        <p:tgtEl>
                                          <p:spTgt spid="17"/>
                                        </p:tgtEl>
                                      </p:cBhvr>
                                    </p:animEffect>
                                  </p:childTnLst>
                                </p:cTn>
                              </p:par>
                            </p:childTnLst>
                          </p:cTn>
                        </p:par>
                      </p:childTnLst>
                    </p:cTn>
                  </p:par>
                </p:childTnLst>
              </p:cTn>
              <p:nextCondLst>
                <p:cond evt="onClick" delay="0">
                  <p:tgtEl>
                    <p:spTgt spid="12"/>
                  </p:tgtEl>
                </p:cond>
              </p:nextCondLst>
            </p:seq>
            <p:seq concurrent="1" nextAc="seek">
              <p:cTn id="81" restart="whenNotActive" fill="hold" evtFilter="cancelBubble" nodeType="interactiveSeq">
                <p:stCondLst>
                  <p:cond evt="onClick" delay="0">
                    <p:tgtEl>
                      <p:spTgt spid="14"/>
                    </p:tgtEl>
                  </p:cond>
                </p:stCondLst>
                <p:endSync evt="end" delay="0">
                  <p:rtn val="all"/>
                </p:endSync>
                <p:childTnLst>
                  <p:par>
                    <p:cTn id="82" fill="hold">
                      <p:stCondLst>
                        <p:cond delay="0"/>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circle(in)">
                                      <p:cBhvr>
                                        <p:cTn id="86" dur="2000"/>
                                        <p:tgtEl>
                                          <p:spTgt spid="18"/>
                                        </p:tgtEl>
                                      </p:cBhvr>
                                    </p:animEffect>
                                  </p:childTnLst>
                                </p:cTn>
                              </p:par>
                            </p:childTnLst>
                          </p:cTn>
                        </p:par>
                      </p:childTnLst>
                    </p:cTn>
                  </p:par>
                </p:childTnLst>
              </p:cTn>
              <p:nextCondLst>
                <p:cond evt="onClick" delay="0">
                  <p:tgtEl>
                    <p:spTgt spid="14"/>
                  </p:tgtEl>
                </p:cond>
              </p:nextCondLst>
            </p:seq>
            <p:seq concurrent="1" nextAc="seek">
              <p:cTn id="87" restart="whenNotActive" fill="hold" evtFilter="cancelBubble" nodeType="interactiveSeq">
                <p:stCondLst>
                  <p:cond evt="onClick" delay="0">
                    <p:tgtEl>
                      <p:spTgt spid="13"/>
                    </p:tgtEl>
                  </p:cond>
                </p:stCondLst>
                <p:endSync evt="end" delay="0">
                  <p:rtn val="all"/>
                </p:endSync>
                <p:childTnLst>
                  <p:par>
                    <p:cTn id="88" fill="hold">
                      <p:stCondLst>
                        <p:cond delay="0"/>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circle(in)">
                                      <p:cBhvr>
                                        <p:cTn id="92" dur="2000"/>
                                        <p:tgtEl>
                                          <p:spTgt spid="15"/>
                                        </p:tgtEl>
                                      </p:cBhvr>
                                    </p:animEffect>
                                  </p:childTnLst>
                                </p:cTn>
                              </p:par>
                            </p:childTnLst>
                          </p:cTn>
                        </p:par>
                      </p:childTnLst>
                    </p:cTn>
                  </p:par>
                </p:childTnLst>
              </p:cTn>
              <p:nextCondLst>
                <p:cond evt="onClick" delay="0">
                  <p:tgtEl>
                    <p:spTgt spid="13"/>
                  </p:tgtEl>
                </p:cond>
              </p:nextCondLst>
            </p:seq>
            <p:seq concurrent="1" nextAc="seek">
              <p:cTn id="93" restart="whenNotActive" fill="hold" evtFilter="cancelBubble" nodeType="interactiveSeq">
                <p:stCondLst>
                  <p:cond evt="onClick" delay="0">
                    <p:tgtEl>
                      <p:spTgt spid="11"/>
                    </p:tgtEl>
                  </p:cond>
                </p:stCondLst>
                <p:endSync evt="end" delay="0">
                  <p:rtn val="all"/>
                </p:endSync>
                <p:childTnLst>
                  <p:par>
                    <p:cTn id="94" fill="hold">
                      <p:stCondLst>
                        <p:cond delay="0"/>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circle(in)">
                                      <p:cBhvr>
                                        <p:cTn id="98" dur="2000"/>
                                        <p:tgtEl>
                                          <p:spTgt spid="19"/>
                                        </p:tgtEl>
                                      </p:cBhvr>
                                    </p:animEffect>
                                  </p:childTnLst>
                                </p:cTn>
                              </p:par>
                            </p:childTnLst>
                          </p:cTn>
                        </p:par>
                      </p:childTnLst>
                    </p:cTn>
                  </p:par>
                </p:childTnLst>
              </p:cTn>
              <p:nextCondLst>
                <p:cond evt="onClick" delay="0">
                  <p:tgtEl>
                    <p:spTgt spid="11"/>
                  </p:tgtEl>
                </p:cond>
              </p:nextCondLst>
            </p:seq>
          </p:childTnLst>
        </p:cTn>
      </p:par>
    </p:tnLst>
    <p:bldLst>
      <p:bldP spid="9" grpId="0"/>
      <p:bldP spid="9" grpId="1"/>
      <p:bldP spid="11" grpId="0" animBg="1"/>
      <p:bldP spid="12" grpId="0" animBg="1"/>
      <p:bldP spid="13" grpId="0" animBg="1"/>
      <p:bldP spid="14" grpId="0" animBg="1"/>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6459" y="532872"/>
            <a:ext cx="11333019" cy="830997"/>
          </a:xfrm>
          <a:prstGeom prst="rect">
            <a:avLst/>
          </a:prstGeom>
          <a:noFill/>
        </p:spPr>
        <p:txBody>
          <a:bodyPr wrap="square" rtlCol="0">
            <a:prstTxWarp prst="textPlain">
              <a:avLst/>
            </a:prstTxWarp>
            <a:spAutoFit/>
          </a:bodyPr>
          <a:lstStyle/>
          <a:p>
            <a:r>
              <a:rPr lang="en-US" sz="4800" b="1" dirty="0" smtClean="0">
                <a:solidFill>
                  <a:schemeClr val="accent6">
                    <a:lumMod val="50000"/>
                  </a:schemeClr>
                </a:solidFill>
                <a:latin typeface="Times New Roman" panose="02020603050405020304" pitchFamily="18" charset="0"/>
                <a:cs typeface="Times New Roman" panose="02020603050405020304" pitchFamily="18" charset="0"/>
              </a:rPr>
              <a:t>Answer the following questions:</a:t>
            </a:r>
            <a:endParaRPr lang="en-US" sz="4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6459" y="2183200"/>
            <a:ext cx="11333019"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2. Where do the </a:t>
            </a:r>
            <a:r>
              <a:rPr lang="en-US" sz="3600" b="1" dirty="0">
                <a:latin typeface="Times New Roman" panose="02020603050405020304" pitchFamily="18" charset="0"/>
                <a:cs typeface="Times New Roman" panose="02020603050405020304" pitchFamily="18" charset="0"/>
              </a:rPr>
              <a:t>others</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ethnic </a:t>
            </a:r>
            <a:r>
              <a:rPr lang="en-US" sz="3600" b="1" dirty="0" smtClean="0">
                <a:latin typeface="Times New Roman" panose="02020603050405020304" pitchFamily="18" charset="0"/>
                <a:cs typeface="Times New Roman" panose="02020603050405020304" pitchFamily="18" charset="0"/>
              </a:rPr>
              <a:t>people live in Bangladesh ?  </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66459" y="1330718"/>
            <a:ext cx="11333019"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Where do majority </a:t>
            </a:r>
            <a:r>
              <a:rPr lang="en-US" sz="3600" b="1" dirty="0">
                <a:latin typeface="Times New Roman" panose="02020603050405020304" pitchFamily="18" charset="0"/>
                <a:cs typeface="Times New Roman" panose="02020603050405020304" pitchFamily="18" charset="0"/>
              </a:rPr>
              <a:t>ethnic </a:t>
            </a:r>
            <a:r>
              <a:rPr lang="en-US" sz="3600" b="1" dirty="0" smtClean="0">
                <a:latin typeface="Times New Roman" panose="02020603050405020304" pitchFamily="18" charset="0"/>
                <a:cs typeface="Times New Roman" panose="02020603050405020304" pitchFamily="18" charset="0"/>
              </a:rPr>
              <a:t>people live in Bangladesh ?  </a:t>
            </a:r>
            <a:endParaRPr lang="en-US" sz="36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69477" y="2845753"/>
            <a:ext cx="3357396" cy="582054"/>
          </a:xfrm>
          <a:prstGeom prst="rect">
            <a:avLst/>
          </a:prstGeom>
          <a:noFill/>
        </p:spPr>
        <p:txBody>
          <a:bodyPr wrap="square" rtlCol="0">
            <a:prstTxWarp prst="textPlain">
              <a:avLst/>
            </a:prstTxWarp>
            <a:spAutoFit/>
          </a:bodyPr>
          <a:lstStyle/>
          <a:p>
            <a:r>
              <a:rPr lang="en-US" sz="4800" b="1" dirty="0" smtClean="0">
                <a:solidFill>
                  <a:schemeClr val="accent5">
                    <a:lumMod val="50000"/>
                  </a:schemeClr>
                </a:solidFill>
                <a:latin typeface="Times New Roman" panose="02020603050405020304" pitchFamily="18" charset="0"/>
                <a:cs typeface="Times New Roman" panose="02020603050405020304" pitchFamily="18" charset="0"/>
              </a:rPr>
              <a:t>Answers:</a:t>
            </a:r>
            <a:endParaRPr lang="en-US" sz="4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63440" y="3658412"/>
            <a:ext cx="11333019"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 </a:t>
            </a:r>
            <a:r>
              <a:rPr lang="en-US" sz="3600" b="1" dirty="0">
                <a:latin typeface="Times New Roman" panose="02020603050405020304" pitchFamily="18" charset="0"/>
                <a:cs typeface="Times New Roman" panose="02020603050405020304" pitchFamily="18" charset="0"/>
              </a:rPr>
              <a:t>M</a:t>
            </a:r>
            <a:r>
              <a:rPr lang="en-US" sz="3600" b="1" dirty="0" smtClean="0">
                <a:latin typeface="Times New Roman" panose="02020603050405020304" pitchFamily="18" charset="0"/>
                <a:cs typeface="Times New Roman" panose="02020603050405020304" pitchFamily="18" charset="0"/>
              </a:rPr>
              <a:t>ajority </a:t>
            </a:r>
            <a:r>
              <a:rPr lang="en-US" sz="3600" b="1" dirty="0">
                <a:latin typeface="Times New Roman" panose="02020603050405020304" pitchFamily="18" charset="0"/>
                <a:cs typeface="Times New Roman" panose="02020603050405020304" pitchFamily="18" charset="0"/>
              </a:rPr>
              <a:t>ethnic </a:t>
            </a:r>
            <a:r>
              <a:rPr lang="en-US" sz="3600" b="1" dirty="0" smtClean="0">
                <a:latin typeface="Times New Roman" panose="02020603050405020304" pitchFamily="18" charset="0"/>
                <a:cs typeface="Times New Roman" panose="02020603050405020304" pitchFamily="18" charset="0"/>
              </a:rPr>
              <a:t>people live </a:t>
            </a:r>
            <a:r>
              <a:rPr lang="en-US" sz="3600" b="1" dirty="0">
                <a:latin typeface="Times New Roman" panose="02020603050405020304" pitchFamily="18" charset="0"/>
                <a:cs typeface="Times New Roman" panose="02020603050405020304" pitchFamily="18" charset="0"/>
              </a:rPr>
              <a:t>in the Chittagong Hill Tracts</a:t>
            </a:r>
            <a:r>
              <a:rPr lang="en-US" sz="3600" b="1" dirty="0" smtClean="0">
                <a:latin typeface="Times New Roman" panose="02020603050405020304" pitchFamily="18" charset="0"/>
                <a:cs typeface="Times New Roman" panose="02020603050405020304" pitchFamily="18" charset="0"/>
              </a:rPr>
              <a:t> in Bangladesh.  </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66458" y="4837349"/>
            <a:ext cx="11333019"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2. The others </a:t>
            </a:r>
            <a:r>
              <a:rPr lang="en-US" sz="3600" b="1" dirty="0">
                <a:latin typeface="Times New Roman" panose="02020603050405020304" pitchFamily="18" charset="0"/>
                <a:cs typeface="Times New Roman" panose="02020603050405020304" pitchFamily="18" charset="0"/>
              </a:rPr>
              <a:t>ethnic </a:t>
            </a:r>
            <a:r>
              <a:rPr lang="en-US" sz="3600" b="1" dirty="0" smtClean="0">
                <a:latin typeface="Times New Roman" panose="02020603050405020304" pitchFamily="18" charset="0"/>
                <a:cs typeface="Times New Roman" panose="02020603050405020304" pitchFamily="18" charset="0"/>
              </a:rPr>
              <a:t>people live </a:t>
            </a:r>
            <a:r>
              <a:rPr lang="en-US" sz="3600" b="1" dirty="0" err="1">
                <a:latin typeface="Times New Roman" panose="02020603050405020304" pitchFamily="18" charset="0"/>
                <a:cs typeface="Times New Roman" panose="02020603050405020304" pitchFamily="18" charset="0"/>
              </a:rPr>
              <a:t>Mymensingh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Rajshahi</a:t>
            </a:r>
            <a:r>
              <a:rPr lang="en-US" sz="3600" b="1" dirty="0">
                <a:latin typeface="Times New Roman" panose="02020603050405020304" pitchFamily="18" charset="0"/>
                <a:cs typeface="Times New Roman" panose="02020603050405020304" pitchFamily="18" charset="0"/>
              </a:rPr>
              <a:t> and Sylhet</a:t>
            </a:r>
            <a:r>
              <a:rPr lang="en-US" sz="3600" b="1" dirty="0" smtClean="0">
                <a:latin typeface="Times New Roman" panose="02020603050405020304" pitchFamily="18" charset="0"/>
                <a:cs typeface="Times New Roman" panose="02020603050405020304" pitchFamily="18" charset="0"/>
              </a:rPr>
              <a:t> in Bangladesh.  </a:t>
            </a:r>
            <a:endParaRPr 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8" y="401782"/>
            <a:ext cx="11226778" cy="5943600"/>
          </a:xfrm>
          <a:prstGeom prst="rect">
            <a:avLst/>
          </a:prstGeom>
        </p:spPr>
      </p:pic>
      <p:sp>
        <p:nvSpPr>
          <p:cNvPr id="3" name="TextBox 2"/>
          <p:cNvSpPr txBox="1"/>
          <p:nvPr/>
        </p:nvSpPr>
        <p:spPr>
          <a:xfrm>
            <a:off x="4342236" y="867568"/>
            <a:ext cx="7447981" cy="1200329"/>
          </a:xfrm>
          <a:prstGeom prst="rect">
            <a:avLst/>
          </a:prstGeom>
          <a:noFill/>
        </p:spPr>
        <p:txBody>
          <a:bodyPr wrap="square" rtlCol="0">
            <a:spAutoFit/>
          </a:bodyPr>
          <a:lstStyle/>
          <a:p>
            <a:r>
              <a:rPr lang="en-US" sz="7200" b="1" dirty="0" smtClean="0">
                <a:solidFill>
                  <a:schemeClr val="bg1"/>
                </a:solidFill>
                <a:latin typeface="Times New Roman" panose="02020603050405020304" pitchFamily="18" charset="0"/>
                <a:cs typeface="Times New Roman" panose="02020603050405020304" pitchFamily="18" charset="0"/>
              </a:rPr>
              <a:t>Individual Work</a:t>
            </a:r>
            <a:endParaRPr lang="en-US" sz="7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97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890" y="4527821"/>
            <a:ext cx="11216912" cy="1345717"/>
          </a:xfrm>
          <a:prstGeom prst="rect">
            <a:avLst/>
          </a:prstGeom>
        </p:spPr>
        <p:txBody>
          <a:bodyPr wrap="square">
            <a:prstTxWarp prst="textPlain">
              <a:avLst/>
            </a:prstTxWarp>
            <a:spAutoFit/>
          </a:bodyPr>
          <a:lstStyle/>
          <a:p>
            <a:pPr algn="ctr"/>
            <a:r>
              <a:rPr lang="en-US" b="1" dirty="0">
                <a:latin typeface="Times New Roman" panose="02020603050405020304" pitchFamily="18" charset="0"/>
                <a:cs typeface="Times New Roman" panose="02020603050405020304" pitchFamily="18" charset="0"/>
              </a:rPr>
              <a:t>They do </a:t>
            </a:r>
            <a:r>
              <a:rPr lang="en-US" b="1" dirty="0" err="1">
                <a:latin typeface="Times New Roman" panose="02020603050405020304" pitchFamily="18" charset="0"/>
                <a:cs typeface="Times New Roman" panose="02020603050405020304" pitchFamily="18" charset="0"/>
              </a:rPr>
              <a:t>Jhum</a:t>
            </a:r>
            <a:r>
              <a:rPr lang="en-US" b="1" dirty="0">
                <a:latin typeface="Times New Roman" panose="02020603050405020304" pitchFamily="18" charset="0"/>
                <a:cs typeface="Times New Roman" panose="02020603050405020304" pitchFamily="18" charset="0"/>
              </a:rPr>
              <a:t> cultivation. For this they clear a piece of </a:t>
            </a:r>
            <a:r>
              <a:rPr lang="en-US" b="1" dirty="0" smtClean="0">
                <a:latin typeface="Times New Roman" panose="02020603050405020304" pitchFamily="18" charset="0"/>
                <a:cs typeface="Times New Roman" panose="02020603050405020304" pitchFamily="18" charset="0"/>
              </a:rPr>
              <a:t>land</a:t>
            </a:r>
          </a:p>
          <a:p>
            <a:pPr algn="ct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 the forest, prepare it and sow seeds in it.</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90" y="521094"/>
            <a:ext cx="5595955" cy="37460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257" y="521094"/>
            <a:ext cx="5472545" cy="3746052"/>
          </a:xfrm>
          <a:prstGeom prst="rect">
            <a:avLst/>
          </a:prstGeom>
        </p:spPr>
      </p:pic>
      <p:grpSp>
        <p:nvGrpSpPr>
          <p:cNvPr id="16" name="Group 15"/>
          <p:cNvGrpSpPr/>
          <p:nvPr/>
        </p:nvGrpSpPr>
        <p:grpSpPr>
          <a:xfrm>
            <a:off x="432431" y="483668"/>
            <a:ext cx="6002003" cy="4099893"/>
            <a:chOff x="432430" y="494371"/>
            <a:chExt cx="6023758" cy="409989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30" y="494371"/>
              <a:ext cx="6023758" cy="4099893"/>
            </a:xfrm>
            <a:prstGeom prst="rect">
              <a:avLst/>
            </a:prstGeom>
          </p:spPr>
        </p:pic>
        <p:sp>
          <p:nvSpPr>
            <p:cNvPr id="15" name="Rectangle 14"/>
            <p:cNvSpPr/>
            <p:nvPr/>
          </p:nvSpPr>
          <p:spPr>
            <a:xfrm>
              <a:off x="1987692" y="662969"/>
              <a:ext cx="2473471" cy="595531"/>
            </a:xfrm>
            <a:prstGeom prst="rect">
              <a:avLst/>
            </a:prstGeom>
          </p:spPr>
          <p:txBody>
            <a:bodyPr wrap="none">
              <a:prstTxWarp prst="textPlain">
                <a:avLst/>
              </a:prstTxWarp>
              <a:spAutoFit/>
            </a:bodyPr>
            <a:lstStyle/>
            <a:p>
              <a:r>
                <a:rPr lang="en-US" b="1" dirty="0">
                  <a:solidFill>
                    <a:schemeClr val="bg1"/>
                  </a:solidFill>
                  <a:latin typeface="Times New Roman" panose="02020603050405020304" pitchFamily="18" charset="0"/>
                  <a:cs typeface="Times New Roman" panose="02020603050405020304" pitchFamily="18" charset="0"/>
                </a:rPr>
                <a:t>Hindus</a:t>
              </a:r>
              <a:endParaRPr lang="en-US" b="1" dirty="0">
                <a:solidFill>
                  <a:schemeClr val="bg1"/>
                </a:solidFill>
              </a:endParaRPr>
            </a:p>
          </p:txBody>
        </p:sp>
      </p:grpSp>
      <p:grpSp>
        <p:nvGrpSpPr>
          <p:cNvPr id="18" name="Group 17"/>
          <p:cNvGrpSpPr/>
          <p:nvPr/>
        </p:nvGrpSpPr>
        <p:grpSpPr>
          <a:xfrm>
            <a:off x="6434434" y="483668"/>
            <a:ext cx="5360412" cy="4110596"/>
            <a:chOff x="6356108" y="483668"/>
            <a:chExt cx="5360412" cy="4110596"/>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6108" y="483668"/>
              <a:ext cx="5360412" cy="4110596"/>
            </a:xfrm>
            <a:prstGeom prst="rect">
              <a:avLst/>
            </a:prstGeom>
          </p:spPr>
        </p:pic>
        <p:sp>
          <p:nvSpPr>
            <p:cNvPr id="17" name="Rectangle 16"/>
            <p:cNvSpPr/>
            <p:nvPr/>
          </p:nvSpPr>
          <p:spPr>
            <a:xfrm>
              <a:off x="6787723" y="550149"/>
              <a:ext cx="2106895" cy="594227"/>
            </a:xfrm>
            <a:prstGeom prst="rect">
              <a:avLst/>
            </a:prstGeom>
          </p:spPr>
          <p:txBody>
            <a:bodyPr wrap="none">
              <a:prstTxWarp prst="textPlain">
                <a:avLst/>
              </a:prstTxWarp>
              <a:spAutoFit/>
            </a:bodyPr>
            <a:lstStyle/>
            <a:p>
              <a:r>
                <a:rPr lang="en-US" b="1" dirty="0">
                  <a:solidFill>
                    <a:schemeClr val="bg1"/>
                  </a:solidFill>
                  <a:latin typeface="Times New Roman" panose="02020603050405020304" pitchFamily="18" charset="0"/>
                  <a:cs typeface="Times New Roman" panose="02020603050405020304" pitchFamily="18" charset="0"/>
                </a:rPr>
                <a:t>Christians</a:t>
              </a:r>
              <a:endParaRPr lang="en-US" b="1" dirty="0">
                <a:solidFill>
                  <a:schemeClr val="bg1"/>
                </a:solidFill>
              </a:endParaRPr>
            </a:p>
          </p:txBody>
        </p:sp>
      </p:grpSp>
      <p:sp>
        <p:nvSpPr>
          <p:cNvPr id="22" name="Rectangle 21"/>
          <p:cNvSpPr/>
          <p:nvPr/>
        </p:nvSpPr>
        <p:spPr>
          <a:xfrm>
            <a:off x="651164" y="5449034"/>
            <a:ext cx="10889671" cy="594284"/>
          </a:xfrm>
          <a:prstGeom prst="rect">
            <a:avLst/>
          </a:prstGeom>
        </p:spPr>
        <p:txBody>
          <a:bodyPr wrap="none">
            <a:prstTxWarp prst="textPlain">
              <a:avLst/>
            </a:prstTxWarp>
            <a:spAutoFit/>
          </a:bodyPr>
          <a:lstStyle/>
          <a:p>
            <a:r>
              <a:rPr lang="en-US" b="1" dirty="0">
                <a:latin typeface="Times New Roman" panose="02020603050405020304" pitchFamily="18" charset="0"/>
                <a:cs typeface="Times New Roman" panose="02020603050405020304" pitchFamily="18" charset="0"/>
              </a:rPr>
              <a:t>By religion they are Hindus, Christians or Buddhists.</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745" y="483668"/>
            <a:ext cx="10030691" cy="4795586"/>
          </a:xfrm>
          <a:prstGeom prst="rect">
            <a:avLst/>
          </a:prstGeom>
        </p:spPr>
      </p:pic>
    </p:spTree>
    <p:extLst>
      <p:ext uri="{BB962C8B-B14F-4D97-AF65-F5344CB8AC3E}">
        <p14:creationId xmlns:p14="http://schemas.microsoft.com/office/powerpoint/2010/main" val="3273948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set>
                                      <p:cBhvr>
                                        <p:cTn id="13" dur="1" fill="hold">
                                          <p:stCondLst>
                                            <p:cond delay="499"/>
                                          </p:stCondLst>
                                        </p:cTn>
                                        <p:tgtEl>
                                          <p:spTgt spid="3"/>
                                        </p:tgtEl>
                                        <p:attrNameLst>
                                          <p:attrName>style.visibility</p:attrName>
                                        </p:attrNameLst>
                                      </p:cBhvr>
                                      <p:to>
                                        <p:strVal val="hidden"/>
                                      </p:to>
                                    </p:set>
                                  </p:childTnLst>
                                </p:cTn>
                              </p:par>
                              <p:par>
                                <p:cTn id="14" presetID="23" presetClass="exit" presetSubtype="32" fill="hold" nodeType="withEffect">
                                  <p:stCondLst>
                                    <p:cond delay="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set>
                                      <p:cBhvr>
                                        <p:cTn id="17" dur="1" fill="hold">
                                          <p:stCondLst>
                                            <p:cond delay="499"/>
                                          </p:stCondLst>
                                        </p:cTn>
                                        <p:tgtEl>
                                          <p:spTgt spid="5"/>
                                        </p:tgtEl>
                                        <p:attrNameLst>
                                          <p:attrName>style.visibility</p:attrName>
                                        </p:attrNameLst>
                                      </p:cBhvr>
                                      <p:to>
                                        <p:strVal val="hidden"/>
                                      </p:to>
                                    </p:set>
                                  </p:childTnLst>
                                </p:cTn>
                              </p:par>
                              <p:par>
                                <p:cTn id="18" presetID="23" presetClass="exit" presetSubtype="32" fill="hold" grpId="1" nodeType="withEffect">
                                  <p:stCondLst>
                                    <p:cond delay="0"/>
                                  </p:stCondLst>
                                  <p:childTnLst>
                                    <p:anim calcmode="lin" valueType="num">
                                      <p:cBhvr>
                                        <p:cTn id="19" dur="500"/>
                                        <p:tgtEl>
                                          <p:spTgt spid="2"/>
                                        </p:tgtEl>
                                        <p:attrNameLst>
                                          <p:attrName>ppt_w</p:attrName>
                                        </p:attrNameLst>
                                      </p:cBhvr>
                                      <p:tavLst>
                                        <p:tav tm="0">
                                          <p:val>
                                            <p:strVal val="ppt_w"/>
                                          </p:val>
                                        </p:tav>
                                        <p:tav tm="100000">
                                          <p:val>
                                            <p:fltVal val="0"/>
                                          </p:val>
                                        </p:tav>
                                      </p:tavLst>
                                    </p:anim>
                                    <p:anim calcmode="lin" valueType="num">
                                      <p:cBhvr>
                                        <p:cTn id="20" dur="500"/>
                                        <p:tgtEl>
                                          <p:spTgt spid="2"/>
                                        </p:tgtEl>
                                        <p:attrNameLst>
                                          <p:attrName>ppt_h</p:attrName>
                                        </p:attrNameLst>
                                      </p:cBhvr>
                                      <p:tavLst>
                                        <p:tav tm="0">
                                          <p:val>
                                            <p:strVal val="ppt_h"/>
                                          </p:val>
                                        </p:tav>
                                        <p:tav tm="100000">
                                          <p:val>
                                            <p:fltVal val="0"/>
                                          </p:val>
                                        </p:tav>
                                      </p:tavLst>
                                    </p:anim>
                                    <p:set>
                                      <p:cBhvr>
                                        <p:cTn id="21" dur="1" fill="hold">
                                          <p:stCondLst>
                                            <p:cond delay="499"/>
                                          </p:stCondLst>
                                        </p:cTn>
                                        <p:tgtEl>
                                          <p:spTgt spid="2"/>
                                        </p:tgtEl>
                                        <p:attrNameLst>
                                          <p:attrName>style.visibility</p:attrName>
                                        </p:attrNameLst>
                                      </p:cBhvr>
                                      <p:to>
                                        <p:strVal val="hidden"/>
                                      </p:to>
                                    </p:set>
                                  </p:childTnLst>
                                </p:cTn>
                              </p:par>
                              <p:par>
                                <p:cTn id="22" presetID="6"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6"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par>
                          <p:cTn id="28" fill="hold">
                            <p:stCondLst>
                              <p:cond delay="2000"/>
                            </p:stCondLst>
                            <p:childTnLst>
                              <p:par>
                                <p:cTn id="29" presetID="23" presetClass="exit" presetSubtype="32" fill="hold" nodeType="afterEffect">
                                  <p:stCondLst>
                                    <p:cond delay="0"/>
                                  </p:stCondLst>
                                  <p:childTnLst>
                                    <p:anim calcmode="lin" valueType="num">
                                      <p:cBhvr>
                                        <p:cTn id="30" dur="500"/>
                                        <p:tgtEl>
                                          <p:spTgt spid="16"/>
                                        </p:tgtEl>
                                        <p:attrNameLst>
                                          <p:attrName>ppt_w</p:attrName>
                                        </p:attrNameLst>
                                      </p:cBhvr>
                                      <p:tavLst>
                                        <p:tav tm="0">
                                          <p:val>
                                            <p:strVal val="ppt_w"/>
                                          </p:val>
                                        </p:tav>
                                        <p:tav tm="100000">
                                          <p:val>
                                            <p:fltVal val="0"/>
                                          </p:val>
                                        </p:tav>
                                      </p:tavLst>
                                    </p:anim>
                                    <p:anim calcmode="lin" valueType="num">
                                      <p:cBhvr>
                                        <p:cTn id="31" dur="500"/>
                                        <p:tgtEl>
                                          <p:spTgt spid="16"/>
                                        </p:tgtEl>
                                        <p:attrNameLst>
                                          <p:attrName>ppt_h</p:attrName>
                                        </p:attrNameLst>
                                      </p:cBhvr>
                                      <p:tavLst>
                                        <p:tav tm="0">
                                          <p:val>
                                            <p:strVal val="ppt_h"/>
                                          </p:val>
                                        </p:tav>
                                        <p:tav tm="100000">
                                          <p:val>
                                            <p:fltVal val="0"/>
                                          </p:val>
                                        </p:tav>
                                      </p:tavLst>
                                    </p:anim>
                                    <p:set>
                                      <p:cBhvr>
                                        <p:cTn id="32" dur="1" fill="hold">
                                          <p:stCondLst>
                                            <p:cond delay="499"/>
                                          </p:stCondLst>
                                        </p:cTn>
                                        <p:tgtEl>
                                          <p:spTgt spid="16"/>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932</Words>
  <Application>Microsoft Office PowerPoint</Application>
  <PresentationFormat>Widescreen</PresentationFormat>
  <Paragraphs>117</Paragraphs>
  <Slides>15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SimSun</vt:lpstr>
      <vt:lpstr>Algerian</vt:lpstr>
      <vt:lpstr>Arial</vt:lpstr>
      <vt:lpstr>Book Antiqua</vt:lpstr>
      <vt:lpstr>Calibri</vt:lpstr>
      <vt:lpstr>Calibri Light</vt:lpstr>
      <vt:lpstr>Times New Roman</vt:lpstr>
      <vt:lpstr>TimesNewRomanPSMT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JAHANGIR</dc:creator>
  <cp:lastModifiedBy>Jahangir Alam</cp:lastModifiedBy>
  <cp:revision>107</cp:revision>
  <dcterms:created xsi:type="dcterms:W3CDTF">2018-09-17T14:50:09Z</dcterms:created>
  <dcterms:modified xsi:type="dcterms:W3CDTF">2020-01-21T14:56:08Z</dcterms:modified>
</cp:coreProperties>
</file>