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1" r:id="rId7"/>
    <p:sldId id="272" r:id="rId8"/>
    <p:sldId id="277" r:id="rId9"/>
    <p:sldId id="262" r:id="rId10"/>
    <p:sldId id="274" r:id="rId11"/>
    <p:sldId id="263" r:id="rId12"/>
    <p:sldId id="270" r:id="rId13"/>
    <p:sldId id="265" r:id="rId14"/>
    <p:sldId id="27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3E03-5D78-461F-965B-FB637BF55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FAB38-4F82-4004-98F4-E2D3767F0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9C516-7178-439A-B631-78A193735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0DDC7-D0EF-478D-8C3E-DC1111CDE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05D44-E128-49FB-A77B-11B7A962A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9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FBB9-446B-449A-AE2C-4D79BE9C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66112-8FC9-412A-8BEC-09533DBA5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B2A07-9A76-4C65-ADFF-3246BF81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9EF58-A209-49DE-8EB9-CE9EB19E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90893-998F-4A66-89B2-DA7E6179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9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97819F-EB9E-4152-8D76-2A4AF7CE1E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D4593-8BFC-4EBE-A5BF-3F1807A9D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89A82-51A6-4E6F-B556-951315411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20E57-E248-4AEE-BD9F-B50492C0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A4A1-8065-48EE-87A5-869C9FEC0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7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5DA27-F474-4B9F-BCBE-0DA31A041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8B532-535D-4042-9F2C-43F2C5CC3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72DC0-5F74-4734-95CF-0EB011FB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B8C39-BB17-441A-8F33-A51D34B2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7A84A-30FC-4A03-AA1E-E4962BF9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B44F-036A-4082-AA5E-EC9474A1D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1EE23-2AE3-4269-9DF2-EC55EF7D3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852D1-E5C9-4C33-834D-7FE6EB21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1E4A4-9B8F-47B9-B546-4AD548266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89EC6-6EA3-4F14-8458-B5086541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8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18AEC-7B75-41E1-8785-01146E6C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9683F-16AE-466C-9D60-500DC0A73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53097-EF95-4300-95B3-43B7B824B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15694-83FD-4AF1-99B3-D0577D66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39C7A-4A4C-4468-84F8-137C9381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07206-46EA-4A6B-AA26-8362E9FB0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7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14B46-A8E3-4880-B481-E71082BF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97B4B-CD5D-45C6-99A0-3D470DB31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C32E6-7A27-4B92-ABD8-8F3D17403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983A22-B555-4777-8C9B-149A6D2E9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898805-9FD5-4983-8397-82BBB4FB2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925917-B9E4-42CC-A692-7A7C41F9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53E63-92C9-442F-9598-DA1A57F5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88AFA-AEA0-487E-BFBC-72994000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5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CF57-7929-46CC-8511-4F51CF024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DCECA6-E572-4721-A2C0-3189427C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C2FE0-E317-4488-9717-8933CF23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76490-0FA3-42D9-BF76-A5FA20E1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3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6C7B0-198B-414A-BDE7-78E165CB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A572FA-2941-43A2-8BBB-07443294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D0A7A-2CE5-4889-9AE6-C5AB7172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3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AB147-DE1D-4103-92A2-AC7FCA6C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4D1E6-CA84-416A-95FE-49DE5B849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DCC87-5302-4861-9329-C15213185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6F779-0ECA-43D2-9B4D-7B7BB4A3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C4CD0D-BF45-4547-A4BF-DD90CA1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7C0EE-D629-40A7-AD99-4F94B265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0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11DC-4762-480B-AEA2-DBCDB9F2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537B97-7538-4EC3-935D-9AB9ADBDD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083F0-3224-45E3-BF90-2E722115A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60F59-54A0-466D-B36F-7E7715D3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A5C31-58F0-4BC3-8C4D-6015FC7A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8FBAF-001F-466F-B6B3-929FC303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5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C2C46B-728E-48DC-85AC-4142B9688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D9F5B-9E9B-481F-9876-C6166265F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4F3CA-D065-4E99-8C64-A46370DAE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8956-50C4-4493-A048-77063E2B80B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A7D2E-C5C6-4D3F-808A-393E331DD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98FE2-3169-4D8B-893F-A3422A71B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92671-02EE-4688-8F7D-53EADD616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6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2377440" y="-154745"/>
            <a:ext cx="77512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6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5BF9B2-E960-496D-8929-5EBAE98C6A9F}"/>
              </a:ext>
            </a:extLst>
          </p:cNvPr>
          <p:cNvSpPr txBox="1"/>
          <p:nvPr/>
        </p:nvSpPr>
        <p:spPr>
          <a:xfrm>
            <a:off x="1730326" y="6211669"/>
            <a:ext cx="947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Bodoni MT" panose="02070603080606020203" pitchFamily="18" charset="0"/>
              </a:rPr>
              <a:t>Subscribe the Channel for more presentation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DA7AED-1517-47A2-A39A-FF4BC0B1A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56" y="860918"/>
            <a:ext cx="10691446" cy="535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11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5160498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6014F4-FBAF-4526-96E9-D9FBA18596C4}"/>
              </a:ext>
            </a:extLst>
          </p:cNvPr>
          <p:cNvSpPr txBox="1"/>
          <p:nvPr/>
        </p:nvSpPr>
        <p:spPr>
          <a:xfrm>
            <a:off x="2926079" y="789070"/>
            <a:ext cx="6677467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প্রশ্নোত্তরের মাধ্যমে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আলোচনা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B96F76-D2B3-406D-AF57-E261CB82E5CE}"/>
              </a:ext>
            </a:extLst>
          </p:cNvPr>
          <p:cNvSpPr txBox="1"/>
          <p:nvPr/>
        </p:nvSpPr>
        <p:spPr>
          <a:xfrm>
            <a:off x="5160498" y="2656449"/>
            <a:ext cx="2630659" cy="562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95957F-B49E-4738-A952-CC9A2F9C7CB9}"/>
              </a:ext>
            </a:extLst>
          </p:cNvPr>
          <p:cNvSpPr txBox="1"/>
          <p:nvPr/>
        </p:nvSpPr>
        <p:spPr>
          <a:xfrm>
            <a:off x="2926079" y="1578140"/>
            <a:ext cx="78779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ঋতুর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আকাশের অবস্থা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থাকে?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হেমন্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তকাল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মাঘ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ঋতু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8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459458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49883E8-28CD-45CA-9331-7403608E4E70}"/>
              </a:ext>
            </a:extLst>
          </p:cNvPr>
          <p:cNvSpPr/>
          <p:nvPr/>
        </p:nvSpPr>
        <p:spPr>
          <a:xfrm>
            <a:off x="647113" y="1350498"/>
            <a:ext cx="492370" cy="4783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11F907-7E8E-4F62-9D9A-D400D6A770E3}"/>
              </a:ext>
            </a:extLst>
          </p:cNvPr>
          <p:cNvSpPr txBox="1"/>
          <p:nvPr/>
        </p:nvSpPr>
        <p:spPr>
          <a:xfrm>
            <a:off x="1674055" y="1336430"/>
            <a:ext cx="92002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৪-৬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মুখোমুখি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পড়বে,অন্যরা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আঙুল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কমপক্ষে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২/৩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পঠিত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A41E040-9EB2-4AFD-9999-B2CD786D3A18}"/>
              </a:ext>
            </a:extLst>
          </p:cNvPr>
          <p:cNvSpPr/>
          <p:nvPr/>
        </p:nvSpPr>
        <p:spPr>
          <a:xfrm>
            <a:off x="647113" y="2433710"/>
            <a:ext cx="492370" cy="4783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95A8B1F-D28C-4958-A23B-4C62F97F3B50}"/>
              </a:ext>
            </a:extLst>
          </p:cNvPr>
          <p:cNvSpPr/>
          <p:nvPr/>
        </p:nvSpPr>
        <p:spPr>
          <a:xfrm>
            <a:off x="647113" y="4135900"/>
            <a:ext cx="492370" cy="4783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4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899886" y="0"/>
            <a:ext cx="11292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	পাঠ থেকে অজানা শব্দগুলো খুঁজে বের করি ও শব্দের অর্থ লিখি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15F265-CDCC-4E43-94D8-2F632792BC27}"/>
              </a:ext>
            </a:extLst>
          </p:cNvPr>
          <p:cNvSpPr txBox="1"/>
          <p:nvPr/>
        </p:nvSpPr>
        <p:spPr>
          <a:xfrm>
            <a:off x="3008922" y="654263"/>
            <a:ext cx="571148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গ্রীষ্ম =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অসহ্য =</a:t>
            </a: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তাপ =</a:t>
            </a: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ফোঁটা =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হুড়মুড় =</a:t>
            </a: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ইলশেগুঁড়ি =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 =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মুষলধারে =</a:t>
            </a: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ঢল =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হালকা =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77ACF4-4A71-4A35-A08E-CA9B5B8116D0}"/>
              </a:ext>
            </a:extLst>
          </p:cNvPr>
          <p:cNvSpPr txBox="1"/>
          <p:nvPr/>
        </p:nvSpPr>
        <p:spPr>
          <a:xfrm>
            <a:off x="4801993" y="733246"/>
            <a:ext cx="14826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গরম কাল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68FACE-C72C-42CD-B2A2-2EFC344004DF}"/>
              </a:ext>
            </a:extLst>
          </p:cNvPr>
          <p:cNvSpPr txBox="1"/>
          <p:nvPr/>
        </p:nvSpPr>
        <p:spPr>
          <a:xfrm>
            <a:off x="4801993" y="1290300"/>
            <a:ext cx="258577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যা সহ্য করা যায় না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FD2AF5-F3A3-4C57-AE82-1E69C3751642}"/>
              </a:ext>
            </a:extLst>
          </p:cNvPr>
          <p:cNvSpPr txBox="1"/>
          <p:nvPr/>
        </p:nvSpPr>
        <p:spPr>
          <a:xfrm>
            <a:off x="4803111" y="1846530"/>
            <a:ext cx="84294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23E153-26EF-49D4-98E5-93B17CC7F16A}"/>
              </a:ext>
            </a:extLst>
          </p:cNvPr>
          <p:cNvSpPr txBox="1"/>
          <p:nvPr/>
        </p:nvSpPr>
        <p:spPr>
          <a:xfrm>
            <a:off x="4801993" y="2885644"/>
            <a:ext cx="258577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তরল দ্রব্যের বিন্দু।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546F22-9B1B-406E-843D-C6AEF8EF8F9D}"/>
              </a:ext>
            </a:extLst>
          </p:cNvPr>
          <p:cNvSpPr txBox="1"/>
          <p:nvPr/>
        </p:nvSpPr>
        <p:spPr>
          <a:xfrm>
            <a:off x="4801993" y="3408864"/>
            <a:ext cx="471826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অনেক জিনিসের একসঙ্গে পড়ার শব্দ।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7C0CC3-6A6F-49D6-AFC0-0ED293D2D423}"/>
              </a:ext>
            </a:extLst>
          </p:cNvPr>
          <p:cNvSpPr txBox="1"/>
          <p:nvPr/>
        </p:nvSpPr>
        <p:spPr>
          <a:xfrm>
            <a:off x="4801993" y="4066605"/>
            <a:ext cx="258577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হালকা ঝিরঝিরে বৃষ্টি।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6422D5-2FA2-4CCC-A566-153B572B05E8}"/>
              </a:ext>
            </a:extLst>
          </p:cNvPr>
          <p:cNvSpPr txBox="1"/>
          <p:nvPr/>
        </p:nvSpPr>
        <p:spPr>
          <a:xfrm>
            <a:off x="4801993" y="4583737"/>
            <a:ext cx="129288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অনেক 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450FC2-AA4D-42E5-B95C-A6B825294CF3}"/>
              </a:ext>
            </a:extLst>
          </p:cNvPr>
          <p:cNvSpPr txBox="1"/>
          <p:nvPr/>
        </p:nvSpPr>
        <p:spPr>
          <a:xfrm>
            <a:off x="4801993" y="5132317"/>
            <a:ext cx="595197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খুব বড় বড় ফোঁটায় যখন বৃষ্টি পড়ে।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5D3D38-7C74-41C0-9C0B-EDB7327E25A0}"/>
              </a:ext>
            </a:extLst>
          </p:cNvPr>
          <p:cNvSpPr txBox="1"/>
          <p:nvPr/>
        </p:nvSpPr>
        <p:spPr>
          <a:xfrm>
            <a:off x="4801992" y="5709543"/>
            <a:ext cx="595197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 বৃষ্টিপাতের ফলে চারদিকে পানির বৃদ্ধি।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E0B4C2-9FA0-4B13-8322-68713E9B0BDE}"/>
              </a:ext>
            </a:extLst>
          </p:cNvPr>
          <p:cNvSpPr txBox="1"/>
          <p:nvPr/>
        </p:nvSpPr>
        <p:spPr>
          <a:xfrm>
            <a:off x="4801992" y="6214625"/>
            <a:ext cx="595197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অল্প ভারযুক্ত/ পাতলা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122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459458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1C1FF3-9905-4F4F-8975-21A7418F1EFB}"/>
              </a:ext>
            </a:extLst>
          </p:cNvPr>
          <p:cNvSpPr txBox="1"/>
          <p:nvPr/>
        </p:nvSpPr>
        <p:spPr>
          <a:xfrm>
            <a:off x="1659986" y="1901543"/>
            <a:ext cx="9453491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পড়লাম,সে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গল্পটির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ঋতু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109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459458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1C1FF3-9905-4F4F-8975-21A7418F1EFB}"/>
              </a:ext>
            </a:extLst>
          </p:cNvPr>
          <p:cNvSpPr txBox="1"/>
          <p:nvPr/>
        </p:nvSpPr>
        <p:spPr>
          <a:xfrm>
            <a:off x="0" y="1973667"/>
            <a:ext cx="12192000" cy="1446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 এ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7DD4A8-CB88-46FC-931E-22F1ED6CECB7}"/>
              </a:ext>
            </a:extLst>
          </p:cNvPr>
          <p:cNvSpPr/>
          <p:nvPr/>
        </p:nvSpPr>
        <p:spPr>
          <a:xfrm>
            <a:off x="4637649" y="6132548"/>
            <a:ext cx="755435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Subscribe the channel for more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46561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2325858" y="0"/>
            <a:ext cx="7540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ভালো থেকো।আবার দেখা হবে।ধন্যবাদ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E1EAF7-D2BB-4614-9FF8-A610285A5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578" y="707886"/>
            <a:ext cx="9734843" cy="6150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8822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079630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 পরিচিতি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778B0-AB6C-4B1F-A50A-6CBF621DFB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298" y="1023424"/>
            <a:ext cx="3727939" cy="4360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AEA1F69C-FD15-4C22-ADD4-C822853608F1}"/>
              </a:ext>
            </a:extLst>
          </p:cNvPr>
          <p:cNvSpPr/>
          <p:nvPr/>
        </p:nvSpPr>
        <p:spPr>
          <a:xfrm>
            <a:off x="1336430" y="1023424"/>
            <a:ext cx="5261318" cy="4965895"/>
          </a:xfrm>
          <a:prstGeom prst="verticalScroll">
            <a:avLst/>
          </a:prstGeom>
          <a:gradFill>
            <a:gsLst>
              <a:gs pos="0">
                <a:srgbClr val="FFFF00"/>
              </a:gs>
              <a:gs pos="11000">
                <a:srgbClr val="FF0000"/>
              </a:gs>
              <a:gs pos="12000">
                <a:schemeClr val="accent1">
                  <a:lumMod val="45000"/>
                  <a:lumOff val="55000"/>
                </a:schemeClr>
              </a:gs>
              <a:gs pos="10500">
                <a:srgbClr val="5698D2"/>
              </a:gs>
              <a:gs pos="0">
                <a:srgbClr val="0070C0"/>
              </a:gs>
            </a:gsLst>
            <a:lin ang="5400000" scaled="1"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5FA4E-DB73-4B68-99A7-1B8FB9622219}"/>
              </a:ext>
            </a:extLst>
          </p:cNvPr>
          <p:cNvSpPr txBox="1"/>
          <p:nvPr/>
        </p:nvSpPr>
        <p:spPr>
          <a:xfrm>
            <a:off x="1470073" y="2049754"/>
            <a:ext cx="49940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রতন এক্কা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মিঠাপুর সরকারি প্রাথমিক বিদ্যালয়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০১৭৫০২২০৮৩৪</a:t>
            </a:r>
          </a:p>
          <a:p>
            <a:pPr algn="ctr"/>
            <a:r>
              <a:rPr lang="en-US" sz="2400" dirty="0">
                <a:cs typeface="NikoshBAN" panose="02000000000000000000" pitchFamily="2" charset="0"/>
              </a:rPr>
              <a:t>Email:ratonakka.s2@gmail.com</a:t>
            </a:r>
          </a:p>
        </p:txBody>
      </p:sp>
    </p:spTree>
    <p:extLst>
      <p:ext uri="{BB962C8B-B14F-4D97-AF65-F5344CB8AC3E}">
        <p14:creationId xmlns:p14="http://schemas.microsoft.com/office/powerpoint/2010/main" val="2952134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459458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1C1FF3-9905-4F4F-8975-21A7418F1EFB}"/>
              </a:ext>
            </a:extLst>
          </p:cNvPr>
          <p:cNvSpPr txBox="1"/>
          <p:nvPr/>
        </p:nvSpPr>
        <p:spPr>
          <a:xfrm>
            <a:off x="3432516" y="1153552"/>
            <a:ext cx="84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ুর্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বাংলা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ষড়ঋতু</a:t>
            </a:r>
            <a:r>
              <a:rPr lang="bn-IN" sz="400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………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ীষ্মকা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58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459458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1C1FF3-9905-4F4F-8975-21A7418F1EFB}"/>
              </a:ext>
            </a:extLst>
          </p:cNvPr>
          <p:cNvSpPr txBox="1"/>
          <p:nvPr/>
        </p:nvSpPr>
        <p:spPr>
          <a:xfrm>
            <a:off x="2349303" y="1859340"/>
            <a:ext cx="85672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১.১.১,৩.৪.২,২.২.১,১.৩.১,১.৩.৫,১.৩.৬</a:t>
            </a:r>
          </a:p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১.৩.১,১.৩.২</a:t>
            </a:r>
          </a:p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২.৫.৩</a:t>
            </a:r>
          </a:p>
        </p:txBody>
      </p:sp>
    </p:spTree>
    <p:extLst>
      <p:ext uri="{BB962C8B-B14F-4D97-AF65-F5344CB8AC3E}">
        <p14:creationId xmlns:p14="http://schemas.microsoft.com/office/powerpoint/2010/main" val="2769268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459458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আবেগস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1C1FF3-9905-4F4F-8975-21A7418F1EFB}"/>
              </a:ext>
            </a:extLst>
          </p:cNvPr>
          <p:cNvSpPr txBox="1"/>
          <p:nvPr/>
        </p:nvSpPr>
        <p:spPr>
          <a:xfrm>
            <a:off x="3770142" y="846465"/>
            <a:ext cx="364353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E9A9E7-C526-44E1-A11D-864F670191E6}"/>
              </a:ext>
            </a:extLst>
          </p:cNvPr>
          <p:cNvSpPr/>
          <p:nvPr/>
        </p:nvSpPr>
        <p:spPr>
          <a:xfrm>
            <a:off x="3428899" y="2625355"/>
            <a:ext cx="3814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https://youtu.be/eYgHm2qY15c?t=102</a:t>
            </a:r>
          </a:p>
        </p:txBody>
      </p:sp>
    </p:spTree>
    <p:extLst>
      <p:ext uri="{BB962C8B-B14F-4D97-AF65-F5344CB8AC3E}">
        <p14:creationId xmlns:p14="http://schemas.microsoft.com/office/powerpoint/2010/main" val="1917329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459458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612A72-F7D2-42BB-A8FC-062BC835DA2F}"/>
              </a:ext>
            </a:extLst>
          </p:cNvPr>
          <p:cNvSpPr txBox="1"/>
          <p:nvPr/>
        </p:nvSpPr>
        <p:spPr>
          <a:xfrm>
            <a:off x="0" y="887731"/>
            <a:ext cx="12192000" cy="3970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			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ঋতু আসে-যায়?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			৩। বছরের বারো মাসের নাম কী কী ?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			৪।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97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F13ADC-BE76-4852-9B5B-5F86E9F29136}"/>
              </a:ext>
            </a:extLst>
          </p:cNvPr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উপকরণ প্রদর্শন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6CD153-DB51-4D13-9BD7-639CF4CDB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75" y="904874"/>
            <a:ext cx="10607040" cy="5411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76DFAC-3905-46A9-B9B4-8AEC7C279E53}"/>
              </a:ext>
            </a:extLst>
          </p:cNvPr>
          <p:cNvSpPr txBox="1"/>
          <p:nvPr/>
        </p:nvSpPr>
        <p:spPr>
          <a:xfrm>
            <a:off x="3643533" y="6316393"/>
            <a:ext cx="3953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58772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459456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bbon: Tilted Down 2">
            <a:extLst>
              <a:ext uri="{FF2B5EF4-FFF2-40B4-BE49-F238E27FC236}">
                <a16:creationId xmlns:a16="http://schemas.microsoft.com/office/drawing/2014/main" id="{4E733CD6-3CD1-44B4-8D63-4FA05F5A76B4}"/>
              </a:ext>
            </a:extLst>
          </p:cNvPr>
          <p:cNvSpPr/>
          <p:nvPr/>
        </p:nvSpPr>
        <p:spPr>
          <a:xfrm>
            <a:off x="2543569" y="2721114"/>
            <a:ext cx="8192757" cy="707886"/>
          </a:xfrm>
          <a:prstGeom prst="ribb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প্রকৃতি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13ADC-BE76-4852-9B5B-5F86E9F29136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77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1000">
              <a:srgbClr val="FF0000"/>
            </a:gs>
            <a:gs pos="12000">
              <a:schemeClr val="accent1">
                <a:lumMod val="45000"/>
                <a:lumOff val="55000"/>
              </a:schemeClr>
            </a:gs>
            <a:gs pos="10500">
              <a:srgbClr val="5698D2"/>
            </a:gs>
            <a:gs pos="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124882-EA02-423E-9DE7-126A5A6AD424}"/>
              </a:ext>
            </a:extLst>
          </p:cNvPr>
          <p:cNvSpPr txBox="1"/>
          <p:nvPr/>
        </p:nvSpPr>
        <p:spPr>
          <a:xfrm>
            <a:off x="4459458" y="0"/>
            <a:ext cx="436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উপস্থাপন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6014F4-FBAF-4526-96E9-D9FBA18596C4}"/>
              </a:ext>
            </a:extLst>
          </p:cNvPr>
          <p:cNvSpPr txBox="1"/>
          <p:nvPr/>
        </p:nvSpPr>
        <p:spPr>
          <a:xfrm>
            <a:off x="5275383" y="796792"/>
            <a:ext cx="1871004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7CF5DE-1DBF-46B5-962E-424F9D0438E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1372" y="1504678"/>
            <a:ext cx="8989255" cy="50397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B96F76-D2B3-406D-AF57-E261CB82E5CE}"/>
              </a:ext>
            </a:extLst>
          </p:cNvPr>
          <p:cNvSpPr txBox="1"/>
          <p:nvPr/>
        </p:nvSpPr>
        <p:spPr>
          <a:xfrm>
            <a:off x="5160498" y="2656449"/>
            <a:ext cx="2630659" cy="562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DF6F29-4F98-43BF-B800-A761A29196F3}"/>
              </a:ext>
            </a:extLst>
          </p:cNvPr>
          <p:cNvSpPr txBox="1"/>
          <p:nvPr/>
        </p:nvSpPr>
        <p:spPr>
          <a:xfrm>
            <a:off x="5711482" y="3071391"/>
            <a:ext cx="243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</a:t>
            </a:r>
            <a:r>
              <a: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7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388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Bodoni MT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47</cp:revision>
  <dcterms:created xsi:type="dcterms:W3CDTF">2019-10-05T04:40:42Z</dcterms:created>
  <dcterms:modified xsi:type="dcterms:W3CDTF">2020-01-20T16:26:18Z</dcterms:modified>
</cp:coreProperties>
</file>