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50836-50C0-4078-97E4-EA1F182D5D4A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4305D-1DD5-4CD8-A4A7-B9CF6AB84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0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103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0B592-DCDA-40E9-942B-3F14B8FDC3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05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ADEE-6D15-45C2-95E3-FA69FF5D8FC2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757-F34D-4F47-8EFD-EF30224CF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14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ADEE-6D15-45C2-95E3-FA69FF5D8FC2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757-F34D-4F47-8EFD-EF30224CF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48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ADEE-6D15-45C2-95E3-FA69FF5D8FC2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757-F34D-4F47-8EFD-EF30224CF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59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ADEE-6D15-45C2-95E3-FA69FF5D8FC2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757-F34D-4F47-8EFD-EF30224CF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63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ADEE-6D15-45C2-95E3-FA69FF5D8FC2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757-F34D-4F47-8EFD-EF30224CF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02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ADEE-6D15-45C2-95E3-FA69FF5D8FC2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757-F34D-4F47-8EFD-EF30224CF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26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ADEE-6D15-45C2-95E3-FA69FF5D8FC2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757-F34D-4F47-8EFD-EF30224CF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60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ADEE-6D15-45C2-95E3-FA69FF5D8FC2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757-F34D-4F47-8EFD-EF30224CF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3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ADEE-6D15-45C2-95E3-FA69FF5D8FC2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757-F34D-4F47-8EFD-EF30224CF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24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ADEE-6D15-45C2-95E3-FA69FF5D8FC2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757-F34D-4F47-8EFD-EF30224CF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25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ADEE-6D15-45C2-95E3-FA69FF5D8FC2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757-F34D-4F47-8EFD-EF30224CF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11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9ADEE-6D15-45C2-95E3-FA69FF5D8FC2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FD757-F34D-4F47-8EFD-EF30224CF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7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tmp"/><Relationship Id="rId5" Type="http://schemas.openxmlformats.org/officeDocument/2006/relationships/image" Target="../media/image12.tmp"/><Relationship Id="rId4" Type="http://schemas.openxmlformats.org/officeDocument/2006/relationships/image" Target="../media/image9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1"/>
            <a:ext cx="8686800" cy="6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914400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স্বাগতম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489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2666894"/>
            <a:ext cx="1905117" cy="18289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3124200"/>
            <a:ext cx="1981200" cy="1219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3800" y="3124200"/>
            <a:ext cx="2133600" cy="1219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42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38401"/>
            <a:ext cx="2743200" cy="16098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2743200"/>
            <a:ext cx="1828800" cy="1295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72400" y="2743200"/>
            <a:ext cx="2133600" cy="1143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8000" dirty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44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838368"/>
            <a:ext cx="2057400" cy="1352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0" y="3048000"/>
            <a:ext cx="1524000" cy="1143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24800" y="3124200"/>
            <a:ext cx="2362200" cy="1219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</a:t>
            </a:r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BD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6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572000" y="0"/>
            <a:ext cx="5181600" cy="13716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মিলকরণ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1143000"/>
            <a:ext cx="1171813" cy="762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2209800"/>
            <a:ext cx="1219199" cy="838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352800"/>
            <a:ext cx="1219200" cy="914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495800"/>
            <a:ext cx="1295400" cy="1066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1200"/>
            <a:ext cx="1028700" cy="1066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Oval 7"/>
          <p:cNvSpPr/>
          <p:nvPr/>
        </p:nvSpPr>
        <p:spPr>
          <a:xfrm>
            <a:off x="8153400" y="1295400"/>
            <a:ext cx="1295400" cy="1104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229600" y="2514600"/>
            <a:ext cx="129540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305800" y="3505200"/>
            <a:ext cx="1143000" cy="838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82000" y="4419600"/>
            <a:ext cx="1143000" cy="1066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229600" y="5715000"/>
            <a:ext cx="1219200" cy="9144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581400" y="1676400"/>
            <a:ext cx="46482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2" idx="1"/>
          </p:cNvCxnSpPr>
          <p:nvPr/>
        </p:nvCxnSpPr>
        <p:spPr>
          <a:xfrm>
            <a:off x="3505200" y="2743201"/>
            <a:ext cx="4902948" cy="3105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581400" y="2057400"/>
            <a:ext cx="46482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581400" y="3048000"/>
            <a:ext cx="46482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505200" y="5029200"/>
            <a:ext cx="4800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086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2413"/>
            <a:ext cx="6858000" cy="6353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1505747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1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072" y="1594194"/>
            <a:ext cx="7738280" cy="452431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মোছাম্মৎ ফাতেমা</a:t>
            </a:r>
            <a:r>
              <a:rPr lang="bn-BD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বেগম    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8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প্রধান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48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algn="ctr">
              <a:defRPr/>
            </a:pPr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চেলারচর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সঃ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প্রাঃ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r>
              <a:rPr lang="bn-BD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  <a:endParaRPr lang="en-US" sz="4800" b="1" dirty="0" smtClean="0"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ছাতক, সুনামগঞ্জ।</a:t>
            </a:r>
          </a:p>
          <a:p>
            <a:pPr algn="ctr">
              <a:defRPr/>
            </a:pP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ইমেইলঃ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fatamagps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05011980@gmail.com</a:t>
            </a:r>
            <a:endParaRPr lang="bn-I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মোবাইল নংঃ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01715642344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5409" y="288877"/>
            <a:ext cx="3511558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ক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চ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ত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320" y="1293944"/>
            <a:ext cx="2622077" cy="17480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46321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1" y="494190"/>
            <a:ext cx="4724399" cy="13311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</a:bodyPr>
          <a:lstStyle/>
          <a:p>
            <a:pPr defTabSz="990393"/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7706" y="2056048"/>
            <a:ext cx="6624977" cy="3177775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algn="ctr" defTabSz="990393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BD" sz="40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990393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বর্ণ শিখিঃ </a:t>
            </a:r>
            <a:r>
              <a:rPr lang="bn-BD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খ গ ঘ ঙ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(শুনি ও বলি)</a:t>
            </a:r>
            <a:endParaRPr lang="en-US" sz="4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40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3" y="858073"/>
            <a:ext cx="2051120" cy="27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6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13579" y="2157821"/>
            <a:ext cx="8317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</a:t>
            </a:r>
            <a:r>
              <a:rPr lang="as-IN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/>
              <a:solidFill>
                <a:srgbClr val="3479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976" y="3375925"/>
            <a:ext cx="8223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/>
              <a:solidFill>
                <a:srgbClr val="EA0075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13579" y="1462764"/>
            <a:ext cx="4543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298" y="287458"/>
            <a:ext cx="2844031" cy="112785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09372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314743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চলো, আমরা সবাই একটা গানের ভিডিও দেখি</a:t>
            </a:r>
            <a:endParaRPr lang="en-IN" sz="48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016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0898" y="983185"/>
            <a:ext cx="84246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শিখেছো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IN" sz="7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0898" y="3601522"/>
            <a:ext cx="8321606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166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ঐ ও ঔ</a:t>
            </a:r>
            <a:r>
              <a:rPr lang="bn-BD" sz="166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IN" sz="16600" b="1" dirty="0">
              <a:ln/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37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5986" y="1948218"/>
            <a:ext cx="7696200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পড়ব</a:t>
            </a:r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 খ গ ঘ ঙ   </a:t>
            </a:r>
            <a:endParaRPr lang="en-US" sz="96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96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88" y="2912660"/>
            <a:ext cx="1705213" cy="106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2912660"/>
            <a:ext cx="23622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7600" y="2912660"/>
            <a:ext cx="27432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লম</a:t>
            </a: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65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2514600"/>
            <a:ext cx="2209799" cy="1752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3048000"/>
            <a:ext cx="1981200" cy="1219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48000"/>
            <a:ext cx="2667000" cy="1219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</a:t>
            </a:r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4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146</Words>
  <Application>Microsoft Office PowerPoint</Application>
  <PresentationFormat>Widescreen</PresentationFormat>
  <Paragraphs>39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Mahbub Adnan Fahim</dc:creator>
  <cp:lastModifiedBy>Mahbub Adnan Fahim</cp:lastModifiedBy>
  <cp:revision>3</cp:revision>
  <dcterms:created xsi:type="dcterms:W3CDTF">2020-01-22T05:19:36Z</dcterms:created>
  <dcterms:modified xsi:type="dcterms:W3CDTF">2020-01-22T05:44:09Z</dcterms:modified>
</cp:coreProperties>
</file>