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4" r:id="rId2"/>
    <p:sldId id="294" r:id="rId3"/>
    <p:sldId id="331" r:id="rId4"/>
    <p:sldId id="284" r:id="rId5"/>
    <p:sldId id="296" r:id="rId6"/>
    <p:sldId id="297" r:id="rId7"/>
    <p:sldId id="302" r:id="rId8"/>
    <p:sldId id="304" r:id="rId9"/>
    <p:sldId id="316" r:id="rId10"/>
    <p:sldId id="305" r:id="rId11"/>
    <p:sldId id="318" r:id="rId12"/>
    <p:sldId id="328" r:id="rId13"/>
    <p:sldId id="287" r:id="rId14"/>
    <p:sldId id="303" r:id="rId15"/>
    <p:sldId id="325" r:id="rId16"/>
    <p:sldId id="299" r:id="rId17"/>
    <p:sldId id="292" r:id="rId18"/>
    <p:sldId id="282" r:id="rId19"/>
    <p:sldId id="301" r:id="rId20"/>
    <p:sldId id="286" r:id="rId21"/>
    <p:sldId id="327" r:id="rId22"/>
    <p:sldId id="323" r:id="rId23"/>
    <p:sldId id="324" r:id="rId24"/>
    <p:sldId id="32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739E2-0341-4E5D-9730-9A3BA30749F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6C88B-E3EE-4FB7-AE8C-D2219BAA5334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Food</a:t>
          </a:r>
          <a:r>
            <a:rPr lang="en-US" sz="3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Pyramid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EBE9D8-A53B-4B61-85D0-2E3CCC3157CC}" type="parTrans" cxnId="{DDA23DE5-7F8D-4A0E-B3C5-D68395FBCED2}">
      <dgm:prSet/>
      <dgm:spPr/>
      <dgm:t>
        <a:bodyPr/>
        <a:lstStyle/>
        <a:p>
          <a:endParaRPr lang="en-US"/>
        </a:p>
      </dgm:t>
    </dgm:pt>
    <dgm:pt modelId="{AA559B3C-E0DC-45BA-BE8A-D324FBAD271D}" type="sibTrans" cxnId="{DDA23DE5-7F8D-4A0E-B3C5-D68395FBCED2}">
      <dgm:prSet/>
      <dgm:spPr/>
      <dgm:t>
        <a:bodyPr/>
        <a:lstStyle/>
        <a:p>
          <a:endParaRPr lang="en-US"/>
        </a:p>
      </dgm:t>
    </dgm:pt>
    <dgm:pt modelId="{F13B621E-5E0A-44E3-91A2-EA93FCA21588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Fat</a:t>
          </a:r>
          <a:r>
            <a:rPr lang="en-US" sz="28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Oil</a:t>
          </a:r>
          <a:endParaRPr lang="en-US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247B2-6642-4FB4-8B0A-2CD02D77AE7B}" type="parTrans" cxnId="{786ADF43-E941-4832-929D-16D152258168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CBC50E4-DC55-43EE-98B0-515A80DB749E}" type="sibTrans" cxnId="{786ADF43-E941-4832-929D-16D152258168}">
      <dgm:prSet/>
      <dgm:spPr/>
      <dgm:t>
        <a:bodyPr/>
        <a:lstStyle/>
        <a:p>
          <a:endParaRPr lang="en-US"/>
        </a:p>
      </dgm:t>
    </dgm:pt>
    <dgm:pt modelId="{000EED8D-4509-4D7C-AF6F-7EF4CDDFC6B0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Dairy</a:t>
          </a:r>
          <a:r>
            <a:rPr lang="en-US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products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BFCF2-3DCB-40FC-B7B3-B53AA0D046A1}" type="parTrans" cxnId="{DC3889BE-6409-43A2-ACBD-C5F81C550808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19A23B4-8A7F-4962-A603-9417FB5022F6}" type="sibTrans" cxnId="{DC3889BE-6409-43A2-ACBD-C5F81C550808}">
      <dgm:prSet/>
      <dgm:spPr/>
      <dgm:t>
        <a:bodyPr/>
        <a:lstStyle/>
        <a:p>
          <a:endParaRPr lang="en-US"/>
        </a:p>
      </dgm:t>
    </dgm:pt>
    <dgm:pt modelId="{FE8C2D2D-DC1D-4519-BA88-EFFE0855FC1C}">
      <dgm:prSet/>
      <dgm:spPr>
        <a:solidFill>
          <a:schemeClr val="accent4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Vegetables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9D507-BA82-4F68-8778-99C5DA619C6F}" type="parTrans" cxnId="{0961FA65-74FA-4740-AAEC-61908DC2D941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2725DE4-04C4-4F8D-AD03-2456817F2AB5}" type="sibTrans" cxnId="{0961FA65-74FA-4740-AAEC-61908DC2D941}">
      <dgm:prSet/>
      <dgm:spPr/>
      <dgm:t>
        <a:bodyPr/>
        <a:lstStyle/>
        <a:p>
          <a:endParaRPr lang="en-US"/>
        </a:p>
      </dgm:t>
    </dgm:pt>
    <dgm:pt modelId="{074F1FBE-C405-4013-A4AE-40475D5C7448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Bread,</a:t>
          </a:r>
          <a:r>
            <a:rPr lang="en-US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Patatoes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CBEFF-302C-4142-B3AB-1769BE902EBB}" type="parTrans" cxnId="{3D60342A-8E19-4445-A07B-85E6AC5449A3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56059D9-5921-49E7-B4B0-5EA7F1878CF2}" type="sibTrans" cxnId="{3D60342A-8E19-4445-A07B-85E6AC5449A3}">
      <dgm:prSet/>
      <dgm:spPr/>
      <dgm:t>
        <a:bodyPr/>
        <a:lstStyle/>
        <a:p>
          <a:endParaRPr lang="en-US"/>
        </a:p>
      </dgm:t>
    </dgm:pt>
    <dgm:pt modelId="{8BA9D4E0-7364-480D-B202-8407773301A6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Rice,</a:t>
          </a:r>
          <a:r>
            <a:rPr lang="en-US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Ruti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F478D-6A1B-4040-A4F2-751FF8F865F6}" type="parTrans" cxnId="{C89193B3-67EF-4779-A95B-83FB9CBA5FFB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1E178D6-16A3-4147-BD8D-9B797023D532}" type="sibTrans" cxnId="{C89193B3-67EF-4779-A95B-83FB9CBA5FFB}">
      <dgm:prSet/>
      <dgm:spPr/>
      <dgm:t>
        <a:bodyPr/>
        <a:lstStyle/>
        <a:p>
          <a:endParaRPr lang="en-US"/>
        </a:p>
      </dgm:t>
    </dgm:pt>
    <dgm:pt modelId="{C0D09086-0249-4215-A97F-BD8BD90D812E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Fruits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9453B2-647B-43A2-9164-59B0FE1CC7AA}" type="parTrans" cxnId="{CC6180EF-50F4-45C7-9462-B378FE2006D3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5DD6758-0B13-4DA2-9C65-19E57B5C17F3}" type="sibTrans" cxnId="{CC6180EF-50F4-45C7-9462-B378FE2006D3}">
      <dgm:prSet/>
      <dgm:spPr/>
      <dgm:t>
        <a:bodyPr/>
        <a:lstStyle/>
        <a:p>
          <a:endParaRPr lang="en-US"/>
        </a:p>
      </dgm:t>
    </dgm:pt>
    <dgm:pt modelId="{2B48F97C-4178-4842-8ACC-F6353638E336}">
      <dgm:prSet/>
      <dgm:spPr>
        <a:solidFill>
          <a:schemeClr val="bg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Fish,</a:t>
          </a:r>
          <a:r>
            <a:rPr lang="en-US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Meat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97436-8565-4378-A745-B94EC74746C4}" type="parTrans" cxnId="{E6B5C640-D8D0-4D4F-AA8A-0F82313B7CBE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4E8E75D-E35A-4C75-A795-F1F97A6A117C}" type="sibTrans" cxnId="{E6B5C640-D8D0-4D4F-AA8A-0F82313B7CBE}">
      <dgm:prSet/>
      <dgm:spPr/>
      <dgm:t>
        <a:bodyPr/>
        <a:lstStyle/>
        <a:p>
          <a:endParaRPr lang="en-US"/>
        </a:p>
      </dgm:t>
    </dgm:pt>
    <dgm:pt modelId="{56604B65-FDA2-4FA8-AB37-11DFFEB216D1}">
      <dgm:prSet custT="1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Lentils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715283-1715-4CEB-A1C6-2B38D38F1294}" type="parTrans" cxnId="{87F232D8-585C-43C7-BB0A-D6EEE6CE12D5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A88D6FC-71BA-4AC4-BD46-9819780956AC}" type="sibTrans" cxnId="{87F232D8-585C-43C7-BB0A-D6EEE6CE12D5}">
      <dgm:prSet/>
      <dgm:spPr/>
      <dgm:t>
        <a:bodyPr/>
        <a:lstStyle/>
        <a:p>
          <a:endParaRPr lang="en-US"/>
        </a:p>
      </dgm:t>
    </dgm:pt>
    <dgm:pt modelId="{26BF2C31-2F3A-4D4F-9873-20F444F3D0A7}" type="pres">
      <dgm:prSet presAssocID="{539739E2-0341-4E5D-9730-9A3BA30749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BD5C9C-AA13-48CD-B902-547CED69ED08}" type="pres">
      <dgm:prSet presAssocID="{1CD6C88B-E3EE-4FB7-AE8C-D2219BAA5334}" presName="centerShape" presStyleLbl="node0" presStyleIdx="0" presStyleCnt="1" custScaleX="158207" custScaleY="132611" custLinFactNeighborX="3141" custLinFactNeighborY="496"/>
      <dgm:spPr/>
      <dgm:t>
        <a:bodyPr/>
        <a:lstStyle/>
        <a:p>
          <a:endParaRPr lang="en-US"/>
        </a:p>
      </dgm:t>
    </dgm:pt>
    <dgm:pt modelId="{2401E2BF-D3AB-4918-9A2C-D398001DD93A}" type="pres">
      <dgm:prSet presAssocID="{F84247B2-6642-4FB4-8B0A-2CD02D77AE7B}" presName="parTrans" presStyleLbl="sibTrans2D1" presStyleIdx="0" presStyleCnt="8"/>
      <dgm:spPr/>
      <dgm:t>
        <a:bodyPr/>
        <a:lstStyle/>
        <a:p>
          <a:endParaRPr lang="en-US"/>
        </a:p>
      </dgm:t>
    </dgm:pt>
    <dgm:pt modelId="{E597C569-B529-4F04-ACE1-22598D5011EC}" type="pres">
      <dgm:prSet presAssocID="{F84247B2-6642-4FB4-8B0A-2CD02D77AE7B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368F0841-FB07-453D-9D80-CB2458C25B58}" type="pres">
      <dgm:prSet presAssocID="{F13B621E-5E0A-44E3-91A2-EA93FCA21588}" presName="node" presStyleLbl="node1" presStyleIdx="0" presStyleCnt="8" custScaleX="157782" custRadScaleRad="99062" custRadScaleInc="34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FC1A4-7358-420A-9650-28A80F2C7EAD}" type="pres">
      <dgm:prSet presAssocID="{D9EBFCF2-3DCB-40FC-B7B3-B53AA0D046A1}" presName="parTrans" presStyleLbl="sibTrans2D1" presStyleIdx="1" presStyleCnt="8"/>
      <dgm:spPr/>
      <dgm:t>
        <a:bodyPr/>
        <a:lstStyle/>
        <a:p>
          <a:endParaRPr lang="en-US"/>
        </a:p>
      </dgm:t>
    </dgm:pt>
    <dgm:pt modelId="{F1A95690-45D4-4738-8F62-8A34A5581520}" type="pres">
      <dgm:prSet presAssocID="{D9EBFCF2-3DCB-40FC-B7B3-B53AA0D046A1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51CB1904-A030-4AAE-8090-DCCABCC99B49}" type="pres">
      <dgm:prSet presAssocID="{000EED8D-4509-4D7C-AF6F-7EF4CDDFC6B0}" presName="node" presStyleLbl="node1" presStyleIdx="1" presStyleCnt="8" custScaleX="143963" custScaleY="112342" custRadScaleRad="138405" custRadScaleInc="44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9EB85-73B1-47CE-B2AA-3DC780120045}" type="pres">
      <dgm:prSet presAssocID="{9E715283-1715-4CEB-A1C6-2B38D38F1294}" presName="parTrans" presStyleLbl="sibTrans2D1" presStyleIdx="2" presStyleCnt="8"/>
      <dgm:spPr/>
      <dgm:t>
        <a:bodyPr/>
        <a:lstStyle/>
        <a:p>
          <a:endParaRPr lang="en-US"/>
        </a:p>
      </dgm:t>
    </dgm:pt>
    <dgm:pt modelId="{B37FE8E6-930E-4829-8F70-E297C57AD5BB}" type="pres">
      <dgm:prSet presAssocID="{9E715283-1715-4CEB-A1C6-2B38D38F1294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D1D944DD-05E6-460A-BDDD-28248C9D4A4F}" type="pres">
      <dgm:prSet presAssocID="{56604B65-FDA2-4FA8-AB37-11DFFEB216D1}" presName="node" presStyleLbl="node1" presStyleIdx="2" presStyleCnt="8" custScaleX="139991" custScaleY="118248" custRadScaleRad="124607" custRadScaleInc="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303FA-01FE-41EA-AFFC-2AB484BBCFE8}" type="pres">
      <dgm:prSet presAssocID="{CB99D507-BA82-4F68-8778-99C5DA619C6F}" presName="parTrans" presStyleLbl="sibTrans2D1" presStyleIdx="3" presStyleCnt="8"/>
      <dgm:spPr/>
      <dgm:t>
        <a:bodyPr/>
        <a:lstStyle/>
        <a:p>
          <a:endParaRPr lang="en-US"/>
        </a:p>
      </dgm:t>
    </dgm:pt>
    <dgm:pt modelId="{C5CBD41C-F917-49C6-9742-DD8F65972E6A}" type="pres">
      <dgm:prSet presAssocID="{CB99D507-BA82-4F68-8778-99C5DA619C6F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6A4AA275-A8A9-449F-B399-97040F7DF41E}" type="pres">
      <dgm:prSet presAssocID="{FE8C2D2D-DC1D-4519-BA88-EFFE0855FC1C}" presName="node" presStyleLbl="node1" presStyleIdx="3" presStyleCnt="8" custScaleX="154900" custScaleY="99126" custRadScaleRad="133719" custRadScaleInc="-37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F18F3-A32F-4F64-B961-F537CAD2526D}" type="pres">
      <dgm:prSet presAssocID="{B40CBEFF-302C-4142-B3AB-1769BE902EBB}" presName="parTrans" presStyleLbl="sibTrans2D1" presStyleIdx="4" presStyleCnt="8"/>
      <dgm:spPr/>
      <dgm:t>
        <a:bodyPr/>
        <a:lstStyle/>
        <a:p>
          <a:endParaRPr lang="en-US"/>
        </a:p>
      </dgm:t>
    </dgm:pt>
    <dgm:pt modelId="{25C85FD2-7A44-46BF-BF81-A33096A3912E}" type="pres">
      <dgm:prSet presAssocID="{B40CBEFF-302C-4142-B3AB-1769BE902EBB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3B73B4F7-A835-4D76-9FF8-31BCF41DB7D2}" type="pres">
      <dgm:prSet presAssocID="{074F1FBE-C405-4013-A4AE-40475D5C7448}" presName="node" presStyleLbl="node1" presStyleIdx="4" presStyleCnt="8" custScaleX="160858" custScaleY="98253" custRadScaleRad="94596" custRadScaleInc="3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FF769-BA29-4380-99DF-0E38DA1B2A4D}" type="pres">
      <dgm:prSet presAssocID="{EE5F478D-6A1B-4040-A4F2-751FF8F865F6}" presName="parTrans" presStyleLbl="sibTrans2D1" presStyleIdx="5" presStyleCnt="8"/>
      <dgm:spPr/>
      <dgm:t>
        <a:bodyPr/>
        <a:lstStyle/>
        <a:p>
          <a:endParaRPr lang="en-US"/>
        </a:p>
      </dgm:t>
    </dgm:pt>
    <dgm:pt modelId="{A0E9A4D3-E0A2-4821-8F20-2B32A25C8E34}" type="pres">
      <dgm:prSet presAssocID="{EE5F478D-6A1B-4040-A4F2-751FF8F865F6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BD76534B-71DD-4742-8AA3-EAFD89200ABD}" type="pres">
      <dgm:prSet presAssocID="{8BA9D4E0-7364-480D-B202-8407773301A6}" presName="node" presStyleLbl="node1" presStyleIdx="5" presStyleCnt="8" custScaleX="160794" custRadScaleRad="120118" custRadScaleInc="48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03337-0D21-46DC-A815-F2C2424EA5EE}" type="pres">
      <dgm:prSet presAssocID="{849453B2-647B-43A2-9164-59B0FE1CC7AA}" presName="parTrans" presStyleLbl="sibTrans2D1" presStyleIdx="6" presStyleCnt="8"/>
      <dgm:spPr/>
      <dgm:t>
        <a:bodyPr/>
        <a:lstStyle/>
        <a:p>
          <a:endParaRPr lang="en-US"/>
        </a:p>
      </dgm:t>
    </dgm:pt>
    <dgm:pt modelId="{A94B518B-8888-444F-9C79-FB763FF51B58}" type="pres">
      <dgm:prSet presAssocID="{849453B2-647B-43A2-9164-59B0FE1CC7AA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BBC8886E-C252-425A-A5AC-1A247B21E5BC}" type="pres">
      <dgm:prSet presAssocID="{C0D09086-0249-4215-A97F-BD8BD90D812E}" presName="node" presStyleLbl="node1" presStyleIdx="6" presStyleCnt="8" custScaleX="135798" custRadScaleRad="120237" custRadScaleInc="39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AD8A2-4D15-4F35-9F6E-39F8A5B955CE}" type="pres">
      <dgm:prSet presAssocID="{98097436-8565-4378-A745-B94EC74746C4}" presName="parTrans" presStyleLbl="sibTrans2D1" presStyleIdx="7" presStyleCnt="8"/>
      <dgm:spPr/>
      <dgm:t>
        <a:bodyPr/>
        <a:lstStyle/>
        <a:p>
          <a:endParaRPr lang="en-US"/>
        </a:p>
      </dgm:t>
    </dgm:pt>
    <dgm:pt modelId="{D31EF54D-F603-4B39-9587-3F15038762CA}" type="pres">
      <dgm:prSet presAssocID="{98097436-8565-4378-A745-B94EC74746C4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1A5701DC-7F12-457B-AC61-EA25ECFCE48E}" type="pres">
      <dgm:prSet presAssocID="{2B48F97C-4178-4842-8ACC-F6353638E336}" presName="node" presStyleLbl="node1" presStyleIdx="7" presStyleCnt="8" custScaleX="150292" custRadScaleRad="122764" custRadScaleInc="5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FEFB7-2577-45D5-B40C-BADEAA89D763}" type="presOf" srcId="{CB99D507-BA82-4F68-8778-99C5DA619C6F}" destId="{5E5303FA-01FE-41EA-AFFC-2AB484BBCFE8}" srcOrd="0" destOrd="0" presId="urn:microsoft.com/office/officeart/2005/8/layout/radial5"/>
    <dgm:cxn modelId="{73B76DEF-1CEC-422D-B677-3809F97B0FBB}" type="presOf" srcId="{CB99D507-BA82-4F68-8778-99C5DA619C6F}" destId="{C5CBD41C-F917-49C6-9742-DD8F65972E6A}" srcOrd="1" destOrd="0" presId="urn:microsoft.com/office/officeart/2005/8/layout/radial5"/>
    <dgm:cxn modelId="{C89193B3-67EF-4779-A95B-83FB9CBA5FFB}" srcId="{1CD6C88B-E3EE-4FB7-AE8C-D2219BAA5334}" destId="{8BA9D4E0-7364-480D-B202-8407773301A6}" srcOrd="5" destOrd="0" parTransId="{EE5F478D-6A1B-4040-A4F2-751FF8F865F6}" sibTransId="{A1E178D6-16A3-4147-BD8D-9B797023D532}"/>
    <dgm:cxn modelId="{91581DA6-5AA3-4529-95A9-7F1F7AFFB8FD}" type="presOf" srcId="{FE8C2D2D-DC1D-4519-BA88-EFFE0855FC1C}" destId="{6A4AA275-A8A9-449F-B399-97040F7DF41E}" srcOrd="0" destOrd="0" presId="urn:microsoft.com/office/officeart/2005/8/layout/radial5"/>
    <dgm:cxn modelId="{31CA629B-A5D8-4BD2-AFFC-8752A9012CD9}" type="presOf" srcId="{98097436-8565-4378-A745-B94EC74746C4}" destId="{059AD8A2-4D15-4F35-9F6E-39F8A5B955CE}" srcOrd="0" destOrd="0" presId="urn:microsoft.com/office/officeart/2005/8/layout/radial5"/>
    <dgm:cxn modelId="{536020CC-7410-4170-959B-CEAEA33521E7}" type="presOf" srcId="{8BA9D4E0-7364-480D-B202-8407773301A6}" destId="{BD76534B-71DD-4742-8AA3-EAFD89200ABD}" srcOrd="0" destOrd="0" presId="urn:microsoft.com/office/officeart/2005/8/layout/radial5"/>
    <dgm:cxn modelId="{A51273D0-87A3-4A72-96B7-EAC55AE80D06}" type="presOf" srcId="{C0D09086-0249-4215-A97F-BD8BD90D812E}" destId="{BBC8886E-C252-425A-A5AC-1A247B21E5BC}" srcOrd="0" destOrd="0" presId="urn:microsoft.com/office/officeart/2005/8/layout/radial5"/>
    <dgm:cxn modelId="{5863AD16-FC3A-4B60-AE55-5CE4F707CB8A}" type="presOf" srcId="{849453B2-647B-43A2-9164-59B0FE1CC7AA}" destId="{F5A03337-0D21-46DC-A815-F2C2424EA5EE}" srcOrd="0" destOrd="0" presId="urn:microsoft.com/office/officeart/2005/8/layout/radial5"/>
    <dgm:cxn modelId="{B0724961-0FBE-40B9-B749-AD188292971F}" type="presOf" srcId="{074F1FBE-C405-4013-A4AE-40475D5C7448}" destId="{3B73B4F7-A835-4D76-9FF8-31BCF41DB7D2}" srcOrd="0" destOrd="0" presId="urn:microsoft.com/office/officeart/2005/8/layout/radial5"/>
    <dgm:cxn modelId="{515B7C0A-71BA-4A4C-BA9C-AE6EB9A958FF}" type="presOf" srcId="{EE5F478D-6A1B-4040-A4F2-751FF8F865F6}" destId="{A0E9A4D3-E0A2-4821-8F20-2B32A25C8E34}" srcOrd="1" destOrd="0" presId="urn:microsoft.com/office/officeart/2005/8/layout/radial5"/>
    <dgm:cxn modelId="{140FF6A5-F93C-4AD9-B9C4-CB60B33FF927}" type="presOf" srcId="{9E715283-1715-4CEB-A1C6-2B38D38F1294}" destId="{AB49EB85-73B1-47CE-B2AA-3DC780120045}" srcOrd="0" destOrd="0" presId="urn:microsoft.com/office/officeart/2005/8/layout/radial5"/>
    <dgm:cxn modelId="{0961FA65-74FA-4740-AAEC-61908DC2D941}" srcId="{1CD6C88B-E3EE-4FB7-AE8C-D2219BAA5334}" destId="{FE8C2D2D-DC1D-4519-BA88-EFFE0855FC1C}" srcOrd="3" destOrd="0" parTransId="{CB99D507-BA82-4F68-8778-99C5DA619C6F}" sibTransId="{02725DE4-04C4-4F8D-AD03-2456817F2AB5}"/>
    <dgm:cxn modelId="{D4E2632D-D493-4CD2-AF3C-4740C0316352}" type="presOf" srcId="{9E715283-1715-4CEB-A1C6-2B38D38F1294}" destId="{B37FE8E6-930E-4829-8F70-E297C57AD5BB}" srcOrd="1" destOrd="0" presId="urn:microsoft.com/office/officeart/2005/8/layout/radial5"/>
    <dgm:cxn modelId="{E6B5C640-D8D0-4D4F-AA8A-0F82313B7CBE}" srcId="{1CD6C88B-E3EE-4FB7-AE8C-D2219BAA5334}" destId="{2B48F97C-4178-4842-8ACC-F6353638E336}" srcOrd="7" destOrd="0" parTransId="{98097436-8565-4378-A745-B94EC74746C4}" sibTransId="{44E8E75D-E35A-4C75-A795-F1F97A6A117C}"/>
    <dgm:cxn modelId="{B8DB1812-6323-40AE-98D3-B3ADE07CEF33}" type="presOf" srcId="{B40CBEFF-302C-4142-B3AB-1769BE902EBB}" destId="{25C85FD2-7A44-46BF-BF81-A33096A3912E}" srcOrd="1" destOrd="0" presId="urn:microsoft.com/office/officeart/2005/8/layout/radial5"/>
    <dgm:cxn modelId="{3544545F-E976-4BFA-869D-50D70ABBD7AA}" type="presOf" srcId="{F84247B2-6642-4FB4-8B0A-2CD02D77AE7B}" destId="{2401E2BF-D3AB-4918-9A2C-D398001DD93A}" srcOrd="0" destOrd="0" presId="urn:microsoft.com/office/officeart/2005/8/layout/radial5"/>
    <dgm:cxn modelId="{7372A035-C677-48AC-8C7B-76D76AC4FBEA}" type="presOf" srcId="{D9EBFCF2-3DCB-40FC-B7B3-B53AA0D046A1}" destId="{F1A95690-45D4-4738-8F62-8A34A5581520}" srcOrd="1" destOrd="0" presId="urn:microsoft.com/office/officeart/2005/8/layout/radial5"/>
    <dgm:cxn modelId="{786ADF43-E941-4832-929D-16D152258168}" srcId="{1CD6C88B-E3EE-4FB7-AE8C-D2219BAA5334}" destId="{F13B621E-5E0A-44E3-91A2-EA93FCA21588}" srcOrd="0" destOrd="0" parTransId="{F84247B2-6642-4FB4-8B0A-2CD02D77AE7B}" sibTransId="{5CBC50E4-DC55-43EE-98B0-515A80DB749E}"/>
    <dgm:cxn modelId="{47D30E09-A3F6-4AF6-A868-C1D25B84CDC7}" type="presOf" srcId="{539739E2-0341-4E5D-9730-9A3BA30749F8}" destId="{26BF2C31-2F3A-4D4F-9873-20F444F3D0A7}" srcOrd="0" destOrd="0" presId="urn:microsoft.com/office/officeart/2005/8/layout/radial5"/>
    <dgm:cxn modelId="{96CBF1AF-564C-4500-A851-057AA7A64B19}" type="presOf" srcId="{56604B65-FDA2-4FA8-AB37-11DFFEB216D1}" destId="{D1D944DD-05E6-460A-BDDD-28248C9D4A4F}" srcOrd="0" destOrd="0" presId="urn:microsoft.com/office/officeart/2005/8/layout/radial5"/>
    <dgm:cxn modelId="{DDA23DE5-7F8D-4A0E-B3C5-D68395FBCED2}" srcId="{539739E2-0341-4E5D-9730-9A3BA30749F8}" destId="{1CD6C88B-E3EE-4FB7-AE8C-D2219BAA5334}" srcOrd="0" destOrd="0" parTransId="{E6EBE9D8-A53B-4B61-85D0-2E3CCC3157CC}" sibTransId="{AA559B3C-E0DC-45BA-BE8A-D324FBAD271D}"/>
    <dgm:cxn modelId="{6F0484C7-2524-4A79-8488-A01E8B844FC5}" type="presOf" srcId="{849453B2-647B-43A2-9164-59B0FE1CC7AA}" destId="{A94B518B-8888-444F-9C79-FB763FF51B58}" srcOrd="1" destOrd="0" presId="urn:microsoft.com/office/officeart/2005/8/layout/radial5"/>
    <dgm:cxn modelId="{01BFF17E-92F8-4FE1-8EF6-710C40323B27}" type="presOf" srcId="{D9EBFCF2-3DCB-40FC-B7B3-B53AA0D046A1}" destId="{71BFC1A4-7358-420A-9650-28A80F2C7EAD}" srcOrd="0" destOrd="0" presId="urn:microsoft.com/office/officeart/2005/8/layout/radial5"/>
    <dgm:cxn modelId="{CC6180EF-50F4-45C7-9462-B378FE2006D3}" srcId="{1CD6C88B-E3EE-4FB7-AE8C-D2219BAA5334}" destId="{C0D09086-0249-4215-A97F-BD8BD90D812E}" srcOrd="6" destOrd="0" parTransId="{849453B2-647B-43A2-9164-59B0FE1CC7AA}" sibTransId="{D5DD6758-0B13-4DA2-9C65-19E57B5C17F3}"/>
    <dgm:cxn modelId="{D9F6ACC9-46B3-4238-9142-AE5827A40994}" type="presOf" srcId="{98097436-8565-4378-A745-B94EC74746C4}" destId="{D31EF54D-F603-4B39-9587-3F15038762CA}" srcOrd="1" destOrd="0" presId="urn:microsoft.com/office/officeart/2005/8/layout/radial5"/>
    <dgm:cxn modelId="{E0FB8F6B-8F1B-47E6-B940-4F19BCAAE0BC}" type="presOf" srcId="{B40CBEFF-302C-4142-B3AB-1769BE902EBB}" destId="{235F18F3-A32F-4F64-B961-F537CAD2526D}" srcOrd="0" destOrd="0" presId="urn:microsoft.com/office/officeart/2005/8/layout/radial5"/>
    <dgm:cxn modelId="{DC3889BE-6409-43A2-ACBD-C5F81C550808}" srcId="{1CD6C88B-E3EE-4FB7-AE8C-D2219BAA5334}" destId="{000EED8D-4509-4D7C-AF6F-7EF4CDDFC6B0}" srcOrd="1" destOrd="0" parTransId="{D9EBFCF2-3DCB-40FC-B7B3-B53AA0D046A1}" sibTransId="{D19A23B4-8A7F-4962-A603-9417FB5022F6}"/>
    <dgm:cxn modelId="{87F232D8-585C-43C7-BB0A-D6EEE6CE12D5}" srcId="{1CD6C88B-E3EE-4FB7-AE8C-D2219BAA5334}" destId="{56604B65-FDA2-4FA8-AB37-11DFFEB216D1}" srcOrd="2" destOrd="0" parTransId="{9E715283-1715-4CEB-A1C6-2B38D38F1294}" sibTransId="{4A88D6FC-71BA-4AC4-BD46-9819780956AC}"/>
    <dgm:cxn modelId="{1104458D-15AE-4C25-812F-6FC7C76E25E2}" type="presOf" srcId="{2B48F97C-4178-4842-8ACC-F6353638E336}" destId="{1A5701DC-7F12-457B-AC61-EA25ECFCE48E}" srcOrd="0" destOrd="0" presId="urn:microsoft.com/office/officeart/2005/8/layout/radial5"/>
    <dgm:cxn modelId="{640A3691-F722-4931-9465-2CD1C13561BB}" type="presOf" srcId="{F84247B2-6642-4FB4-8B0A-2CD02D77AE7B}" destId="{E597C569-B529-4F04-ACE1-22598D5011EC}" srcOrd="1" destOrd="0" presId="urn:microsoft.com/office/officeart/2005/8/layout/radial5"/>
    <dgm:cxn modelId="{199A3F82-2709-42E2-936F-5C57E48D64B3}" type="presOf" srcId="{F13B621E-5E0A-44E3-91A2-EA93FCA21588}" destId="{368F0841-FB07-453D-9D80-CB2458C25B58}" srcOrd="0" destOrd="0" presId="urn:microsoft.com/office/officeart/2005/8/layout/radial5"/>
    <dgm:cxn modelId="{CD5E6442-B462-4707-8944-3F742081FD59}" type="presOf" srcId="{EE5F478D-6A1B-4040-A4F2-751FF8F865F6}" destId="{304FF769-BA29-4380-99DF-0E38DA1B2A4D}" srcOrd="0" destOrd="0" presId="urn:microsoft.com/office/officeart/2005/8/layout/radial5"/>
    <dgm:cxn modelId="{6D838F7D-FF60-4A9A-9B98-C60BC1B8D169}" type="presOf" srcId="{000EED8D-4509-4D7C-AF6F-7EF4CDDFC6B0}" destId="{51CB1904-A030-4AAE-8090-DCCABCC99B49}" srcOrd="0" destOrd="0" presId="urn:microsoft.com/office/officeart/2005/8/layout/radial5"/>
    <dgm:cxn modelId="{D8B4A899-184A-4067-926B-0ADC2B3E679E}" type="presOf" srcId="{1CD6C88B-E3EE-4FB7-AE8C-D2219BAA5334}" destId="{28BD5C9C-AA13-48CD-B902-547CED69ED08}" srcOrd="0" destOrd="0" presId="urn:microsoft.com/office/officeart/2005/8/layout/radial5"/>
    <dgm:cxn modelId="{3D60342A-8E19-4445-A07B-85E6AC5449A3}" srcId="{1CD6C88B-E3EE-4FB7-AE8C-D2219BAA5334}" destId="{074F1FBE-C405-4013-A4AE-40475D5C7448}" srcOrd="4" destOrd="0" parTransId="{B40CBEFF-302C-4142-B3AB-1769BE902EBB}" sibTransId="{C56059D9-5921-49E7-B4B0-5EA7F1878CF2}"/>
    <dgm:cxn modelId="{7B7FE4BD-B091-42AD-9CBA-0079FAE8D9C7}" type="presParOf" srcId="{26BF2C31-2F3A-4D4F-9873-20F444F3D0A7}" destId="{28BD5C9C-AA13-48CD-B902-547CED69ED08}" srcOrd="0" destOrd="0" presId="urn:microsoft.com/office/officeart/2005/8/layout/radial5"/>
    <dgm:cxn modelId="{8CE54641-95A3-4CCC-81C1-D7BF2D0745C0}" type="presParOf" srcId="{26BF2C31-2F3A-4D4F-9873-20F444F3D0A7}" destId="{2401E2BF-D3AB-4918-9A2C-D398001DD93A}" srcOrd="1" destOrd="0" presId="urn:microsoft.com/office/officeart/2005/8/layout/radial5"/>
    <dgm:cxn modelId="{C5395733-78D3-4AE7-8075-A153CF661322}" type="presParOf" srcId="{2401E2BF-D3AB-4918-9A2C-D398001DD93A}" destId="{E597C569-B529-4F04-ACE1-22598D5011EC}" srcOrd="0" destOrd="0" presId="urn:microsoft.com/office/officeart/2005/8/layout/radial5"/>
    <dgm:cxn modelId="{3715820C-3A6E-4999-99A4-6698A2D5FF00}" type="presParOf" srcId="{26BF2C31-2F3A-4D4F-9873-20F444F3D0A7}" destId="{368F0841-FB07-453D-9D80-CB2458C25B58}" srcOrd="2" destOrd="0" presId="urn:microsoft.com/office/officeart/2005/8/layout/radial5"/>
    <dgm:cxn modelId="{1AB3680B-EA6C-444A-8525-3A8063E7B0F3}" type="presParOf" srcId="{26BF2C31-2F3A-4D4F-9873-20F444F3D0A7}" destId="{71BFC1A4-7358-420A-9650-28A80F2C7EAD}" srcOrd="3" destOrd="0" presId="urn:microsoft.com/office/officeart/2005/8/layout/radial5"/>
    <dgm:cxn modelId="{8110ABA5-E9C2-4D46-B61E-E2A54C1BFB32}" type="presParOf" srcId="{71BFC1A4-7358-420A-9650-28A80F2C7EAD}" destId="{F1A95690-45D4-4738-8F62-8A34A5581520}" srcOrd="0" destOrd="0" presId="urn:microsoft.com/office/officeart/2005/8/layout/radial5"/>
    <dgm:cxn modelId="{064758AE-17F9-490D-9ED3-3C7E13B88698}" type="presParOf" srcId="{26BF2C31-2F3A-4D4F-9873-20F444F3D0A7}" destId="{51CB1904-A030-4AAE-8090-DCCABCC99B49}" srcOrd="4" destOrd="0" presId="urn:microsoft.com/office/officeart/2005/8/layout/radial5"/>
    <dgm:cxn modelId="{E36A4C5C-85D3-4563-A140-5CA6CBBE1602}" type="presParOf" srcId="{26BF2C31-2F3A-4D4F-9873-20F444F3D0A7}" destId="{AB49EB85-73B1-47CE-B2AA-3DC780120045}" srcOrd="5" destOrd="0" presId="urn:microsoft.com/office/officeart/2005/8/layout/radial5"/>
    <dgm:cxn modelId="{7FE160C8-33E5-461D-967C-812AFF0B5D81}" type="presParOf" srcId="{AB49EB85-73B1-47CE-B2AA-3DC780120045}" destId="{B37FE8E6-930E-4829-8F70-E297C57AD5BB}" srcOrd="0" destOrd="0" presId="urn:microsoft.com/office/officeart/2005/8/layout/radial5"/>
    <dgm:cxn modelId="{7B1D84A5-BDAD-4D74-8F16-555B7F23790B}" type="presParOf" srcId="{26BF2C31-2F3A-4D4F-9873-20F444F3D0A7}" destId="{D1D944DD-05E6-460A-BDDD-28248C9D4A4F}" srcOrd="6" destOrd="0" presId="urn:microsoft.com/office/officeart/2005/8/layout/radial5"/>
    <dgm:cxn modelId="{FC1B9872-880A-4D5D-A2E6-AF77C738E371}" type="presParOf" srcId="{26BF2C31-2F3A-4D4F-9873-20F444F3D0A7}" destId="{5E5303FA-01FE-41EA-AFFC-2AB484BBCFE8}" srcOrd="7" destOrd="0" presId="urn:microsoft.com/office/officeart/2005/8/layout/radial5"/>
    <dgm:cxn modelId="{5988259C-2738-407A-B2DF-B0DEC54DB798}" type="presParOf" srcId="{5E5303FA-01FE-41EA-AFFC-2AB484BBCFE8}" destId="{C5CBD41C-F917-49C6-9742-DD8F65972E6A}" srcOrd="0" destOrd="0" presId="urn:microsoft.com/office/officeart/2005/8/layout/radial5"/>
    <dgm:cxn modelId="{584459E7-7F88-4AC9-A77D-FAD76D3959EF}" type="presParOf" srcId="{26BF2C31-2F3A-4D4F-9873-20F444F3D0A7}" destId="{6A4AA275-A8A9-449F-B399-97040F7DF41E}" srcOrd="8" destOrd="0" presId="urn:microsoft.com/office/officeart/2005/8/layout/radial5"/>
    <dgm:cxn modelId="{7BB7B65F-0CED-4643-9F60-D44A3CA46651}" type="presParOf" srcId="{26BF2C31-2F3A-4D4F-9873-20F444F3D0A7}" destId="{235F18F3-A32F-4F64-B961-F537CAD2526D}" srcOrd="9" destOrd="0" presId="urn:microsoft.com/office/officeart/2005/8/layout/radial5"/>
    <dgm:cxn modelId="{7D04F48D-E8A4-49D9-B5F5-CD037FD75602}" type="presParOf" srcId="{235F18F3-A32F-4F64-B961-F537CAD2526D}" destId="{25C85FD2-7A44-46BF-BF81-A33096A3912E}" srcOrd="0" destOrd="0" presId="urn:microsoft.com/office/officeart/2005/8/layout/radial5"/>
    <dgm:cxn modelId="{7DAC8D80-8FA0-4701-B3CE-4E7731A574BF}" type="presParOf" srcId="{26BF2C31-2F3A-4D4F-9873-20F444F3D0A7}" destId="{3B73B4F7-A835-4D76-9FF8-31BCF41DB7D2}" srcOrd="10" destOrd="0" presId="urn:microsoft.com/office/officeart/2005/8/layout/radial5"/>
    <dgm:cxn modelId="{9F1F417D-0CBA-401E-9C70-D44E13B4A092}" type="presParOf" srcId="{26BF2C31-2F3A-4D4F-9873-20F444F3D0A7}" destId="{304FF769-BA29-4380-99DF-0E38DA1B2A4D}" srcOrd="11" destOrd="0" presId="urn:microsoft.com/office/officeart/2005/8/layout/radial5"/>
    <dgm:cxn modelId="{5051AEA4-BEE6-4B35-947E-BC4650AD4C33}" type="presParOf" srcId="{304FF769-BA29-4380-99DF-0E38DA1B2A4D}" destId="{A0E9A4D3-E0A2-4821-8F20-2B32A25C8E34}" srcOrd="0" destOrd="0" presId="urn:microsoft.com/office/officeart/2005/8/layout/radial5"/>
    <dgm:cxn modelId="{9666915D-D632-4694-896C-BC55F9B7CF0C}" type="presParOf" srcId="{26BF2C31-2F3A-4D4F-9873-20F444F3D0A7}" destId="{BD76534B-71DD-4742-8AA3-EAFD89200ABD}" srcOrd="12" destOrd="0" presId="urn:microsoft.com/office/officeart/2005/8/layout/radial5"/>
    <dgm:cxn modelId="{6ED53902-30DA-425F-BF4B-5E1BB7D715DB}" type="presParOf" srcId="{26BF2C31-2F3A-4D4F-9873-20F444F3D0A7}" destId="{F5A03337-0D21-46DC-A815-F2C2424EA5EE}" srcOrd="13" destOrd="0" presId="urn:microsoft.com/office/officeart/2005/8/layout/radial5"/>
    <dgm:cxn modelId="{DFDCB3E1-CCC0-431B-A38B-4E89AC0B6B3B}" type="presParOf" srcId="{F5A03337-0D21-46DC-A815-F2C2424EA5EE}" destId="{A94B518B-8888-444F-9C79-FB763FF51B58}" srcOrd="0" destOrd="0" presId="urn:microsoft.com/office/officeart/2005/8/layout/radial5"/>
    <dgm:cxn modelId="{1A5A294A-1B0A-4F83-A964-8B24C1FAC28D}" type="presParOf" srcId="{26BF2C31-2F3A-4D4F-9873-20F444F3D0A7}" destId="{BBC8886E-C252-425A-A5AC-1A247B21E5BC}" srcOrd="14" destOrd="0" presId="urn:microsoft.com/office/officeart/2005/8/layout/radial5"/>
    <dgm:cxn modelId="{E9C7CCA6-F235-4423-8ABA-DED4643C0AC1}" type="presParOf" srcId="{26BF2C31-2F3A-4D4F-9873-20F444F3D0A7}" destId="{059AD8A2-4D15-4F35-9F6E-39F8A5B955CE}" srcOrd="15" destOrd="0" presId="urn:microsoft.com/office/officeart/2005/8/layout/radial5"/>
    <dgm:cxn modelId="{BAEEC01E-0062-498B-BD25-026100DCEAFD}" type="presParOf" srcId="{059AD8A2-4D15-4F35-9F6E-39F8A5B955CE}" destId="{D31EF54D-F603-4B39-9587-3F15038762CA}" srcOrd="0" destOrd="0" presId="urn:microsoft.com/office/officeart/2005/8/layout/radial5"/>
    <dgm:cxn modelId="{BDF78120-E1A9-4D7C-8903-376D260AC068}" type="presParOf" srcId="{26BF2C31-2F3A-4D4F-9873-20F444F3D0A7}" destId="{1A5701DC-7F12-457B-AC61-EA25ECFCE48E}" srcOrd="16" destOrd="0" presId="urn:microsoft.com/office/officeart/2005/8/layout/radial5"/>
  </dgm:cxnLst>
  <dgm:bg>
    <a:solidFill>
      <a:schemeClr val="bg1"/>
    </a:solidFill>
  </dgm:bg>
  <dgm:whole>
    <a:ln w="38100">
      <a:solidFill>
        <a:srgbClr val="3366CC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274CA-6018-4D20-880F-806466482FA3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0F8AD2BB-16E3-4184-9142-67222B2E707F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Fat </a:t>
          </a:r>
        </a:p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and oil.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E9828-C810-4D77-8638-D053103CF794}" type="parTrans" cxnId="{F5737544-3DAF-4AA0-BD8C-96695FA94D6B}">
      <dgm:prSet/>
      <dgm:spPr/>
      <dgm:t>
        <a:bodyPr/>
        <a:lstStyle/>
        <a:p>
          <a:endParaRPr lang="en-US"/>
        </a:p>
      </dgm:t>
    </dgm:pt>
    <dgm:pt modelId="{D2EDF1DC-0A27-4849-9579-A256CC19B5AB}" type="sibTrans" cxnId="{F5737544-3DAF-4AA0-BD8C-96695FA94D6B}">
      <dgm:prSet/>
      <dgm:spPr/>
      <dgm:t>
        <a:bodyPr/>
        <a:lstStyle/>
        <a:p>
          <a:endParaRPr lang="en-US"/>
        </a:p>
      </dgm:t>
    </dgm:pt>
    <dgm:pt modelId="{AB3C68DF-F38E-4CC9-95DB-96C7B55B5C9A}">
      <dgm:prSet phldrT="[Text]" custT="1"/>
      <dgm:spPr/>
      <dgm:t>
        <a:bodyPr/>
        <a:lstStyle/>
        <a:p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Fish, Meat, Dairy, Beans and lentils.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06ED75-2CD2-4605-A75A-FA0859FD66A9}" type="parTrans" cxnId="{B17A74D3-581E-43BE-9723-229E20307CC0}">
      <dgm:prSet/>
      <dgm:spPr/>
      <dgm:t>
        <a:bodyPr/>
        <a:lstStyle/>
        <a:p>
          <a:endParaRPr lang="en-US"/>
        </a:p>
      </dgm:t>
    </dgm:pt>
    <dgm:pt modelId="{F1914250-5CC6-46CB-91A1-39FF2EF48694}" type="sibTrans" cxnId="{B17A74D3-581E-43BE-9723-229E20307CC0}">
      <dgm:prSet/>
      <dgm:spPr/>
      <dgm:t>
        <a:bodyPr/>
        <a:lstStyle/>
        <a:p>
          <a:endParaRPr lang="en-US"/>
        </a:p>
      </dgm:t>
    </dgm:pt>
    <dgm:pt modelId="{F909A3CA-0549-444E-98FA-477D659AD407}">
      <dgm:prSet phldrT="[Text]" custT="1"/>
      <dgm:spPr/>
      <dgm:t>
        <a:bodyPr/>
        <a:lstStyle/>
        <a:p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Fruits and vegetables.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37472-DD84-4F8F-901B-5687E5CE1ADA}" type="parTrans" cxnId="{478AB582-1BA7-41E5-B2B7-A126F6E58ECD}">
      <dgm:prSet/>
      <dgm:spPr/>
      <dgm:t>
        <a:bodyPr/>
        <a:lstStyle/>
        <a:p>
          <a:endParaRPr lang="en-US"/>
        </a:p>
      </dgm:t>
    </dgm:pt>
    <dgm:pt modelId="{28BC9AA7-EDEF-41C3-9714-463C0C4DB5ED}" type="sibTrans" cxnId="{478AB582-1BA7-41E5-B2B7-A126F6E58ECD}">
      <dgm:prSet/>
      <dgm:spPr/>
      <dgm:t>
        <a:bodyPr/>
        <a:lstStyle/>
        <a:p>
          <a:endParaRPr lang="en-US"/>
        </a:p>
      </dgm:t>
    </dgm:pt>
    <dgm:pt modelId="{5B935A19-6524-4285-8892-919CEF61E2D4}">
      <dgm:prSet custT="1"/>
      <dgm:spPr/>
      <dgm:t>
        <a:bodyPr/>
        <a:lstStyle/>
        <a:p>
          <a:r>
            <a: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Grains</a:t>
          </a:r>
          <a:endParaRPr lang="en-US" sz="5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61C18-4368-4055-A12C-152A0344596B}" type="parTrans" cxnId="{DD1D6718-D204-43D3-8CF3-CB9179E6B6B7}">
      <dgm:prSet/>
      <dgm:spPr/>
      <dgm:t>
        <a:bodyPr/>
        <a:lstStyle/>
        <a:p>
          <a:endParaRPr lang="en-US"/>
        </a:p>
      </dgm:t>
    </dgm:pt>
    <dgm:pt modelId="{AEFAD343-54AF-4117-AAF7-7EA3C433AAA3}" type="sibTrans" cxnId="{DD1D6718-D204-43D3-8CF3-CB9179E6B6B7}">
      <dgm:prSet/>
      <dgm:spPr/>
      <dgm:t>
        <a:bodyPr/>
        <a:lstStyle/>
        <a:p>
          <a:endParaRPr lang="en-US"/>
        </a:p>
      </dgm:t>
    </dgm:pt>
    <dgm:pt modelId="{B0A1E8E9-EDF4-4B28-88B4-E72F817A3317}" type="pres">
      <dgm:prSet presAssocID="{BB0274CA-6018-4D20-880F-806466482FA3}" presName="Name0" presStyleCnt="0">
        <dgm:presLayoutVars>
          <dgm:dir/>
          <dgm:animLvl val="lvl"/>
          <dgm:resizeHandles val="exact"/>
        </dgm:presLayoutVars>
      </dgm:prSet>
      <dgm:spPr/>
    </dgm:pt>
    <dgm:pt modelId="{E2C6509F-3270-4BE7-B10F-76CA85DF35F6}" type="pres">
      <dgm:prSet presAssocID="{0F8AD2BB-16E3-4184-9142-67222B2E707F}" presName="Name8" presStyleCnt="0"/>
      <dgm:spPr/>
    </dgm:pt>
    <dgm:pt modelId="{D6E189BC-AF13-4F70-8293-EF2741BE4BDD}" type="pres">
      <dgm:prSet presAssocID="{0F8AD2BB-16E3-4184-9142-67222B2E707F}" presName="level" presStyleLbl="node1" presStyleIdx="0" presStyleCnt="4" custScaleX="96842" custLinFactNeighborY="-11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5AD3C-3010-48E5-8CDB-C13D71810401}" type="pres">
      <dgm:prSet presAssocID="{0F8AD2BB-16E3-4184-9142-67222B2E70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024E8-4329-4C13-9F81-718D0190CB4E}" type="pres">
      <dgm:prSet presAssocID="{AB3C68DF-F38E-4CC9-95DB-96C7B55B5C9A}" presName="Name8" presStyleCnt="0"/>
      <dgm:spPr/>
    </dgm:pt>
    <dgm:pt modelId="{9D1353E0-0535-4197-A3A0-A13A6F3A5BCA}" type="pres">
      <dgm:prSet presAssocID="{AB3C68DF-F38E-4CC9-95DB-96C7B55B5C9A}" presName="level" presStyleLbl="node1" presStyleIdx="1" presStyleCnt="4" custScaleX="98947" custLinFactNeighborX="0" custLinFactNeighborY="5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B1751-2C5C-410E-B12F-4A4B986A9023}" type="pres">
      <dgm:prSet presAssocID="{AB3C68DF-F38E-4CC9-95DB-96C7B55B5C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FCF32-2D9C-4643-98D1-2046CB8F576F}" type="pres">
      <dgm:prSet presAssocID="{F909A3CA-0549-444E-98FA-477D659AD407}" presName="Name8" presStyleCnt="0"/>
      <dgm:spPr/>
    </dgm:pt>
    <dgm:pt modelId="{418151F6-1C91-4874-BFD3-F7CEBFB23E85}" type="pres">
      <dgm:prSet presAssocID="{F909A3CA-0549-444E-98FA-477D659AD407}" presName="level" presStyleLbl="node1" presStyleIdx="2" presStyleCnt="4" custScaleX="99425" custLinFactNeighborX="-112" custLinFactNeighborY="10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3CC3F-13E0-4579-95F6-678E207CD62E}" type="pres">
      <dgm:prSet presAssocID="{F909A3CA-0549-444E-98FA-477D659AD4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CDFA7-27B8-4AB4-935D-F27FC9483A88}" type="pres">
      <dgm:prSet presAssocID="{5B935A19-6524-4285-8892-919CEF61E2D4}" presName="Name8" presStyleCnt="0"/>
      <dgm:spPr/>
    </dgm:pt>
    <dgm:pt modelId="{9A8231E5-FEE5-4F1F-B990-E18F80F23F11}" type="pres">
      <dgm:prSet presAssocID="{5B935A19-6524-4285-8892-919CEF61E2D4}" presName="level" presStyleLbl="node1" presStyleIdx="3" presStyleCnt="4" custScaleX="100000" custLinFactNeighborY="15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AC56A-2B2A-469C-964D-D8F7715372B6}" type="pres">
      <dgm:prSet presAssocID="{5B935A19-6524-4285-8892-919CEF61E2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ABE45A-5C60-4B56-ACD0-B4232421946B}" type="presOf" srcId="{AB3C68DF-F38E-4CC9-95DB-96C7B55B5C9A}" destId="{9D1353E0-0535-4197-A3A0-A13A6F3A5BCA}" srcOrd="0" destOrd="0" presId="urn:microsoft.com/office/officeart/2005/8/layout/pyramid1"/>
    <dgm:cxn modelId="{CD3CE58D-AEA9-47A6-8FFD-9F87E1927B73}" type="presOf" srcId="{5B935A19-6524-4285-8892-919CEF61E2D4}" destId="{B84AC56A-2B2A-469C-964D-D8F7715372B6}" srcOrd="1" destOrd="0" presId="urn:microsoft.com/office/officeart/2005/8/layout/pyramid1"/>
    <dgm:cxn modelId="{280ECF28-3D8D-4924-AE5C-52098555F8EC}" type="presOf" srcId="{BB0274CA-6018-4D20-880F-806466482FA3}" destId="{B0A1E8E9-EDF4-4B28-88B4-E72F817A3317}" srcOrd="0" destOrd="0" presId="urn:microsoft.com/office/officeart/2005/8/layout/pyramid1"/>
    <dgm:cxn modelId="{478AB582-1BA7-41E5-B2B7-A126F6E58ECD}" srcId="{BB0274CA-6018-4D20-880F-806466482FA3}" destId="{F909A3CA-0549-444E-98FA-477D659AD407}" srcOrd="2" destOrd="0" parTransId="{66B37472-DD84-4F8F-901B-5687E5CE1ADA}" sibTransId="{28BC9AA7-EDEF-41C3-9714-463C0C4DB5ED}"/>
    <dgm:cxn modelId="{F5737544-3DAF-4AA0-BD8C-96695FA94D6B}" srcId="{BB0274CA-6018-4D20-880F-806466482FA3}" destId="{0F8AD2BB-16E3-4184-9142-67222B2E707F}" srcOrd="0" destOrd="0" parTransId="{A6EE9828-C810-4D77-8638-D053103CF794}" sibTransId="{D2EDF1DC-0A27-4849-9579-A256CC19B5AB}"/>
    <dgm:cxn modelId="{759CE4DF-C59B-4F6F-8697-89E4868301C5}" type="presOf" srcId="{F909A3CA-0549-444E-98FA-477D659AD407}" destId="{7A93CC3F-13E0-4579-95F6-678E207CD62E}" srcOrd="1" destOrd="0" presId="urn:microsoft.com/office/officeart/2005/8/layout/pyramid1"/>
    <dgm:cxn modelId="{DD1D6718-D204-43D3-8CF3-CB9179E6B6B7}" srcId="{BB0274CA-6018-4D20-880F-806466482FA3}" destId="{5B935A19-6524-4285-8892-919CEF61E2D4}" srcOrd="3" destOrd="0" parTransId="{C9061C18-4368-4055-A12C-152A0344596B}" sibTransId="{AEFAD343-54AF-4117-AAF7-7EA3C433AAA3}"/>
    <dgm:cxn modelId="{C39303DF-9C5C-43A0-BAB7-1F00C5A5BBEE}" type="presOf" srcId="{5B935A19-6524-4285-8892-919CEF61E2D4}" destId="{9A8231E5-FEE5-4F1F-B990-E18F80F23F11}" srcOrd="0" destOrd="0" presId="urn:microsoft.com/office/officeart/2005/8/layout/pyramid1"/>
    <dgm:cxn modelId="{F635D714-025A-43D2-9844-0EB700B3F479}" type="presOf" srcId="{AB3C68DF-F38E-4CC9-95DB-96C7B55B5C9A}" destId="{9A1B1751-2C5C-410E-B12F-4A4B986A9023}" srcOrd="1" destOrd="0" presId="urn:microsoft.com/office/officeart/2005/8/layout/pyramid1"/>
    <dgm:cxn modelId="{A86DAC02-4F9A-4E28-BFF2-89ED1B12D920}" type="presOf" srcId="{0F8AD2BB-16E3-4184-9142-67222B2E707F}" destId="{D6E189BC-AF13-4F70-8293-EF2741BE4BDD}" srcOrd="0" destOrd="0" presId="urn:microsoft.com/office/officeart/2005/8/layout/pyramid1"/>
    <dgm:cxn modelId="{B17A74D3-581E-43BE-9723-229E20307CC0}" srcId="{BB0274CA-6018-4D20-880F-806466482FA3}" destId="{AB3C68DF-F38E-4CC9-95DB-96C7B55B5C9A}" srcOrd="1" destOrd="0" parTransId="{8B06ED75-2CD2-4605-A75A-FA0859FD66A9}" sibTransId="{F1914250-5CC6-46CB-91A1-39FF2EF48694}"/>
    <dgm:cxn modelId="{DE5A57A9-B711-4A0B-8040-BF3C0D9D665E}" type="presOf" srcId="{F909A3CA-0549-444E-98FA-477D659AD407}" destId="{418151F6-1C91-4874-BFD3-F7CEBFB23E85}" srcOrd="0" destOrd="0" presId="urn:microsoft.com/office/officeart/2005/8/layout/pyramid1"/>
    <dgm:cxn modelId="{E378CD6F-8646-465B-9DFC-2D83F0C8EA3D}" type="presOf" srcId="{0F8AD2BB-16E3-4184-9142-67222B2E707F}" destId="{3795AD3C-3010-48E5-8CDB-C13D71810401}" srcOrd="1" destOrd="0" presId="urn:microsoft.com/office/officeart/2005/8/layout/pyramid1"/>
    <dgm:cxn modelId="{3B46A55A-7220-4A0C-B8EC-E32BAE2DE4A4}" type="presParOf" srcId="{B0A1E8E9-EDF4-4B28-88B4-E72F817A3317}" destId="{E2C6509F-3270-4BE7-B10F-76CA85DF35F6}" srcOrd="0" destOrd="0" presId="urn:microsoft.com/office/officeart/2005/8/layout/pyramid1"/>
    <dgm:cxn modelId="{57B03E7C-A0D4-47A5-B3C4-D8996AFEAB7B}" type="presParOf" srcId="{E2C6509F-3270-4BE7-B10F-76CA85DF35F6}" destId="{D6E189BC-AF13-4F70-8293-EF2741BE4BDD}" srcOrd="0" destOrd="0" presId="urn:microsoft.com/office/officeart/2005/8/layout/pyramid1"/>
    <dgm:cxn modelId="{DB267B40-3423-4143-9D44-AFB649D612DA}" type="presParOf" srcId="{E2C6509F-3270-4BE7-B10F-76CA85DF35F6}" destId="{3795AD3C-3010-48E5-8CDB-C13D71810401}" srcOrd="1" destOrd="0" presId="urn:microsoft.com/office/officeart/2005/8/layout/pyramid1"/>
    <dgm:cxn modelId="{317B739E-B173-4769-A5F8-72FA1A78646D}" type="presParOf" srcId="{B0A1E8E9-EDF4-4B28-88B4-E72F817A3317}" destId="{BC6024E8-4329-4C13-9F81-718D0190CB4E}" srcOrd="1" destOrd="0" presId="urn:microsoft.com/office/officeart/2005/8/layout/pyramid1"/>
    <dgm:cxn modelId="{758F36F5-846F-4B9A-8DA9-4CE83FBF02F6}" type="presParOf" srcId="{BC6024E8-4329-4C13-9F81-718D0190CB4E}" destId="{9D1353E0-0535-4197-A3A0-A13A6F3A5BCA}" srcOrd="0" destOrd="0" presId="urn:microsoft.com/office/officeart/2005/8/layout/pyramid1"/>
    <dgm:cxn modelId="{F55DE8B5-304C-4236-957E-FD2C9929795E}" type="presParOf" srcId="{BC6024E8-4329-4C13-9F81-718D0190CB4E}" destId="{9A1B1751-2C5C-410E-B12F-4A4B986A9023}" srcOrd="1" destOrd="0" presId="urn:microsoft.com/office/officeart/2005/8/layout/pyramid1"/>
    <dgm:cxn modelId="{4AA0C2B3-D5A7-414E-92CF-DF7D1DC97326}" type="presParOf" srcId="{B0A1E8E9-EDF4-4B28-88B4-E72F817A3317}" destId="{A6CFCF32-2D9C-4643-98D1-2046CB8F576F}" srcOrd="2" destOrd="0" presId="urn:microsoft.com/office/officeart/2005/8/layout/pyramid1"/>
    <dgm:cxn modelId="{C579574B-35EB-4F5E-BB3A-6CA1D332D1C5}" type="presParOf" srcId="{A6CFCF32-2D9C-4643-98D1-2046CB8F576F}" destId="{418151F6-1C91-4874-BFD3-F7CEBFB23E85}" srcOrd="0" destOrd="0" presId="urn:microsoft.com/office/officeart/2005/8/layout/pyramid1"/>
    <dgm:cxn modelId="{FAB83798-68D8-4F0D-867C-02E050F85450}" type="presParOf" srcId="{A6CFCF32-2D9C-4643-98D1-2046CB8F576F}" destId="{7A93CC3F-13E0-4579-95F6-678E207CD62E}" srcOrd="1" destOrd="0" presId="urn:microsoft.com/office/officeart/2005/8/layout/pyramid1"/>
    <dgm:cxn modelId="{F2B01100-D70B-4486-B11E-B875B803A3E0}" type="presParOf" srcId="{B0A1E8E9-EDF4-4B28-88B4-E72F817A3317}" destId="{F03CDFA7-27B8-4AB4-935D-F27FC9483A88}" srcOrd="3" destOrd="0" presId="urn:microsoft.com/office/officeart/2005/8/layout/pyramid1"/>
    <dgm:cxn modelId="{122382CD-7173-4F8F-84EA-0E1744CD22CA}" type="presParOf" srcId="{F03CDFA7-27B8-4AB4-935D-F27FC9483A88}" destId="{9A8231E5-FEE5-4F1F-B990-E18F80F23F11}" srcOrd="0" destOrd="0" presId="urn:microsoft.com/office/officeart/2005/8/layout/pyramid1"/>
    <dgm:cxn modelId="{454A9C49-5367-4B06-BF47-EA73F2E5C446}" type="presParOf" srcId="{F03CDFA7-27B8-4AB4-935D-F27FC9483A88}" destId="{B84AC56A-2B2A-469C-964D-D8F7715372B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D5C9C-AA13-48CD-B902-547CED69ED08}">
      <dsp:nvSpPr>
        <dsp:cNvPr id="0" name=""/>
        <dsp:cNvSpPr/>
      </dsp:nvSpPr>
      <dsp:spPr>
        <a:xfrm>
          <a:off x="3325070" y="2361857"/>
          <a:ext cx="2165709" cy="181532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Food</a:t>
          </a:r>
          <a:r>
            <a:rPr lang="en-US" sz="32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Pyramid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42231" y="2627705"/>
        <a:ext cx="1531387" cy="1283627"/>
      </dsp:txXfrm>
    </dsp:sp>
    <dsp:sp modelId="{2401E2BF-D3AB-4918-9A2C-D398001DD93A}">
      <dsp:nvSpPr>
        <dsp:cNvPr id="0" name=""/>
        <dsp:cNvSpPr/>
      </dsp:nvSpPr>
      <dsp:spPr>
        <a:xfrm rot="16441518">
          <a:off x="4280121" y="1686256"/>
          <a:ext cx="439610" cy="55176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341434" y="1862388"/>
        <a:ext cx="307727" cy="331060"/>
      </dsp:txXfrm>
    </dsp:sp>
    <dsp:sp modelId="{368F0841-FB07-453D-9D80-CB2458C25B58}">
      <dsp:nvSpPr>
        <dsp:cNvPr id="0" name=""/>
        <dsp:cNvSpPr/>
      </dsp:nvSpPr>
      <dsp:spPr>
        <a:xfrm>
          <a:off x="3429002" y="76191"/>
          <a:ext cx="2304498" cy="146055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Fat</a:t>
          </a:r>
          <a:r>
            <a:rPr lang="en-US" sz="28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Oil</a:t>
          </a:r>
          <a:endParaRPr lang="en-US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6488" y="290085"/>
        <a:ext cx="1629526" cy="1032770"/>
      </dsp:txXfrm>
    </dsp:sp>
    <dsp:sp modelId="{71BFC1A4-7358-420A-9650-28A80F2C7EAD}">
      <dsp:nvSpPr>
        <dsp:cNvPr id="0" name=""/>
        <dsp:cNvSpPr/>
      </dsp:nvSpPr>
      <dsp:spPr>
        <a:xfrm rot="19392349">
          <a:off x="5384796" y="1991667"/>
          <a:ext cx="725540" cy="55176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401283" y="2151591"/>
        <a:ext cx="560010" cy="331060"/>
      </dsp:txXfrm>
    </dsp:sp>
    <dsp:sp modelId="{51CB1904-A030-4AAE-8090-DCCABCC99B49}">
      <dsp:nvSpPr>
        <dsp:cNvPr id="0" name=""/>
        <dsp:cNvSpPr/>
      </dsp:nvSpPr>
      <dsp:spPr>
        <a:xfrm>
          <a:off x="6019799" y="457197"/>
          <a:ext cx="2102663" cy="164082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Dairy</a:t>
          </a:r>
          <a:r>
            <a:rPr lang="en-US" sz="27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products</a:t>
          </a:r>
          <a:endParaRPr lang="en-U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7727" y="697490"/>
        <a:ext cx="1486807" cy="1160234"/>
      </dsp:txXfrm>
    </dsp:sp>
    <dsp:sp modelId="{AB49EB85-73B1-47CE-B2AA-3DC780120045}">
      <dsp:nvSpPr>
        <dsp:cNvPr id="0" name=""/>
        <dsp:cNvSpPr/>
      </dsp:nvSpPr>
      <dsp:spPr>
        <a:xfrm rot="21578643">
          <a:off x="5674200" y="2984395"/>
          <a:ext cx="441968" cy="55176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674201" y="3095160"/>
        <a:ext cx="309378" cy="331060"/>
      </dsp:txXfrm>
    </dsp:sp>
    <dsp:sp modelId="{D1D944DD-05E6-460A-BDDD-28248C9D4A4F}">
      <dsp:nvSpPr>
        <dsp:cNvPr id="0" name=""/>
        <dsp:cNvSpPr/>
      </dsp:nvSpPr>
      <dsp:spPr>
        <a:xfrm>
          <a:off x="6324608" y="2387719"/>
          <a:ext cx="2044650" cy="172708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Lentils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4040" y="2640644"/>
        <a:ext cx="1445786" cy="1221231"/>
      </dsp:txXfrm>
    </dsp:sp>
    <dsp:sp modelId="{5E5303FA-01FE-41EA-AFFC-2AB484BBCFE8}">
      <dsp:nvSpPr>
        <dsp:cNvPr id="0" name=""/>
        <dsp:cNvSpPr/>
      </dsp:nvSpPr>
      <dsp:spPr>
        <a:xfrm rot="2267790">
          <a:off x="5352335" y="3986133"/>
          <a:ext cx="670543" cy="55176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369700" y="4045763"/>
        <a:ext cx="505013" cy="331060"/>
      </dsp:txXfrm>
    </dsp:sp>
    <dsp:sp modelId="{6A4AA275-A8A9-449F-B399-97040F7DF41E}">
      <dsp:nvSpPr>
        <dsp:cNvPr id="0" name=""/>
        <dsp:cNvSpPr/>
      </dsp:nvSpPr>
      <dsp:spPr>
        <a:xfrm>
          <a:off x="5791199" y="4495804"/>
          <a:ext cx="2262405" cy="1447793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Vegetables</a:t>
          </a:r>
          <a:endParaRPr lang="en-U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2521" y="4707828"/>
        <a:ext cx="1599761" cy="1023745"/>
      </dsp:txXfrm>
    </dsp:sp>
    <dsp:sp modelId="{235F18F3-A32F-4F64-B961-F537CAD2526D}">
      <dsp:nvSpPr>
        <dsp:cNvPr id="0" name=""/>
        <dsp:cNvSpPr/>
      </dsp:nvSpPr>
      <dsp:spPr>
        <a:xfrm rot="5673298">
          <a:off x="4121884" y="4239984"/>
          <a:ext cx="373496" cy="55176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182358" y="4294489"/>
        <a:ext cx="261447" cy="331060"/>
      </dsp:txXfrm>
    </dsp:sp>
    <dsp:sp modelId="{3B73B4F7-A835-4D76-9FF8-31BCF41DB7D2}">
      <dsp:nvSpPr>
        <dsp:cNvPr id="0" name=""/>
        <dsp:cNvSpPr/>
      </dsp:nvSpPr>
      <dsp:spPr>
        <a:xfrm>
          <a:off x="3048002" y="4876799"/>
          <a:ext cx="2349425" cy="143504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Bread,</a:t>
          </a:r>
          <a:r>
            <a:rPr lang="en-US" sz="27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Patatoes</a:t>
          </a:r>
          <a:endParaRPr lang="en-U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2067" y="5086956"/>
        <a:ext cx="1661295" cy="1014728"/>
      </dsp:txXfrm>
    </dsp:sp>
    <dsp:sp modelId="{304FF769-BA29-4380-99DF-0E38DA1B2A4D}">
      <dsp:nvSpPr>
        <dsp:cNvPr id="0" name=""/>
        <dsp:cNvSpPr/>
      </dsp:nvSpPr>
      <dsp:spPr>
        <a:xfrm rot="8868664">
          <a:off x="2797462" y="3823484"/>
          <a:ext cx="584238" cy="55176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950271" y="3889747"/>
        <a:ext cx="418708" cy="331060"/>
      </dsp:txXfrm>
    </dsp:sp>
    <dsp:sp modelId="{BD76534B-71DD-4742-8AA3-EAFD89200ABD}">
      <dsp:nvSpPr>
        <dsp:cNvPr id="0" name=""/>
        <dsp:cNvSpPr/>
      </dsp:nvSpPr>
      <dsp:spPr>
        <a:xfrm>
          <a:off x="609599" y="4191003"/>
          <a:ext cx="2348490" cy="146055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Rice,</a:t>
          </a:r>
          <a:r>
            <a:rPr lang="en-US" sz="27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Ruti</a:t>
          </a:r>
          <a:endParaRPr lang="en-U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3527" y="4404897"/>
        <a:ext cx="1660634" cy="1032770"/>
      </dsp:txXfrm>
    </dsp:sp>
    <dsp:sp modelId="{F5A03337-0D21-46DC-A815-F2C2424EA5EE}">
      <dsp:nvSpPr>
        <dsp:cNvPr id="0" name=""/>
        <dsp:cNvSpPr/>
      </dsp:nvSpPr>
      <dsp:spPr>
        <a:xfrm rot="11332368">
          <a:off x="2535820" y="2746273"/>
          <a:ext cx="575122" cy="55176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700360" y="2869392"/>
        <a:ext cx="409592" cy="331060"/>
      </dsp:txXfrm>
    </dsp:sp>
    <dsp:sp modelId="{BBC8886E-C252-425A-A5AC-1A247B21E5BC}">
      <dsp:nvSpPr>
        <dsp:cNvPr id="0" name=""/>
        <dsp:cNvSpPr/>
      </dsp:nvSpPr>
      <dsp:spPr>
        <a:xfrm>
          <a:off x="309374" y="2054231"/>
          <a:ext cx="1983409" cy="146055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Fruits</a:t>
          </a:r>
          <a:endParaRPr lang="en-U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838" y="2268125"/>
        <a:ext cx="1402481" cy="1032770"/>
      </dsp:txXfrm>
    </dsp:sp>
    <dsp:sp modelId="{059AD8A2-4D15-4F35-9F6E-39F8A5B955CE}">
      <dsp:nvSpPr>
        <dsp:cNvPr id="0" name=""/>
        <dsp:cNvSpPr/>
      </dsp:nvSpPr>
      <dsp:spPr>
        <a:xfrm rot="13475005">
          <a:off x="2895080" y="1849748"/>
          <a:ext cx="704402" cy="55176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036793" y="2018198"/>
        <a:ext cx="538872" cy="331060"/>
      </dsp:txXfrm>
    </dsp:sp>
    <dsp:sp modelId="{1A5701DC-7F12-457B-AC61-EA25ECFCE48E}">
      <dsp:nvSpPr>
        <dsp:cNvPr id="0" name=""/>
        <dsp:cNvSpPr/>
      </dsp:nvSpPr>
      <dsp:spPr>
        <a:xfrm>
          <a:off x="1048109" y="309635"/>
          <a:ext cx="2195102" cy="1460558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Fish,</a:t>
          </a:r>
          <a:r>
            <a:rPr lang="en-US" sz="27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Meat</a:t>
          </a:r>
          <a:endParaRPr lang="en-US" sz="2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9574" y="523529"/>
        <a:ext cx="1552172" cy="1032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189BC-AF13-4F70-8293-EF2741BE4BDD}">
      <dsp:nvSpPr>
        <dsp:cNvPr id="0" name=""/>
        <dsp:cNvSpPr/>
      </dsp:nvSpPr>
      <dsp:spPr>
        <a:xfrm>
          <a:off x="2743200" y="0"/>
          <a:ext cx="1752598" cy="1257299"/>
        </a:xfrm>
        <a:prstGeom prst="trapezoid">
          <a:avLst>
            <a:gd name="adj" fmla="val 719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and oil.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3200" y="0"/>
        <a:ext cx="1752598" cy="1257299"/>
      </dsp:txXfrm>
    </dsp:sp>
    <dsp:sp modelId="{9D1353E0-0535-4197-A3A0-A13A6F3A5BCA}">
      <dsp:nvSpPr>
        <dsp:cNvPr id="0" name=""/>
        <dsp:cNvSpPr/>
      </dsp:nvSpPr>
      <dsp:spPr>
        <a:xfrm>
          <a:off x="1828806" y="1263888"/>
          <a:ext cx="3581386" cy="1257299"/>
        </a:xfrm>
        <a:prstGeom prst="trapezoid">
          <a:avLst>
            <a:gd name="adj" fmla="val 7197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Fish, Meat, Dairy, Beans and lentils.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5549" y="1263888"/>
        <a:ext cx="2327901" cy="1257299"/>
      </dsp:txXfrm>
    </dsp:sp>
    <dsp:sp modelId="{418151F6-1C91-4874-BFD3-F7CEBFB23E85}">
      <dsp:nvSpPr>
        <dsp:cNvPr id="0" name=""/>
        <dsp:cNvSpPr/>
      </dsp:nvSpPr>
      <dsp:spPr>
        <a:xfrm>
          <a:off x="914403" y="2527763"/>
          <a:ext cx="5398031" cy="1257299"/>
        </a:xfrm>
        <a:prstGeom prst="trapezoid">
          <a:avLst>
            <a:gd name="adj" fmla="val 7197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Fruits and vegetables.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9058" y="2527763"/>
        <a:ext cx="3508720" cy="1257299"/>
      </dsp:txXfrm>
    </dsp:sp>
    <dsp:sp modelId="{9A8231E5-FEE5-4F1F-B990-E18F80F23F11}">
      <dsp:nvSpPr>
        <dsp:cNvPr id="0" name=""/>
        <dsp:cNvSpPr/>
      </dsp:nvSpPr>
      <dsp:spPr>
        <a:xfrm>
          <a:off x="0" y="3771899"/>
          <a:ext cx="7239000" cy="1257299"/>
        </a:xfrm>
        <a:prstGeom prst="trapezoid">
          <a:avLst>
            <a:gd name="adj" fmla="val 719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Grains</a:t>
          </a:r>
          <a:endParaRPr lang="en-US" sz="5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6824" y="3771899"/>
        <a:ext cx="4705350" cy="1257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BB886-84AC-4C47-B06A-8D4F8F4EB262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3A5F2-507D-496A-9794-CF55091E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D1E9-7191-4B24-858E-E5F362E6FC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6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2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3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1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4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3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0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4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3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446C-3484-4FCB-A96D-D1AE82DD85F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2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C446C-3484-4FCB-A96D-D1AE82DD85F7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B4E1B-78F1-493D-B98B-EFAE44767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4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4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Z11C-U7S8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3grow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228600"/>
            <a:ext cx="65151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sosceles Triangle 4"/>
          <p:cNvSpPr/>
          <p:nvPr/>
        </p:nvSpPr>
        <p:spPr>
          <a:xfrm rot="10800000">
            <a:off x="4572000" y="304800"/>
            <a:ext cx="2343150" cy="5410200"/>
          </a:xfrm>
          <a:prstGeom prst="triangle">
            <a:avLst>
              <a:gd name="adj" fmla="val 0"/>
            </a:avLst>
          </a:prstGeom>
          <a:solidFill>
            <a:srgbClr val="66FF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2228850" y="304800"/>
            <a:ext cx="2343150" cy="5410200"/>
          </a:xfrm>
          <a:prstGeom prst="triangle">
            <a:avLst>
              <a:gd name="adj" fmla="val 99877"/>
            </a:avLst>
          </a:prstGeom>
          <a:solidFill>
            <a:srgbClr val="FFCC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3928528">
            <a:off x="4015362" y="1602293"/>
            <a:ext cx="3648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4572398" y="3372249"/>
            <a:ext cx="1587" cy="468391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4209455" y="3009306"/>
            <a:ext cx="5410200" cy="119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4572398" y="-2037953"/>
            <a:ext cx="1587" cy="468391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-474265" y="3007918"/>
            <a:ext cx="5408613" cy="238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6-Point Star 13"/>
          <p:cNvSpPr/>
          <p:nvPr/>
        </p:nvSpPr>
        <p:spPr>
          <a:xfrm>
            <a:off x="6000750" y="685800"/>
            <a:ext cx="685800" cy="1066800"/>
          </a:xfrm>
          <a:prstGeom prst="star16">
            <a:avLst>
              <a:gd name="adj" fmla="val 1019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16-Point Star 14"/>
          <p:cNvSpPr/>
          <p:nvPr/>
        </p:nvSpPr>
        <p:spPr>
          <a:xfrm>
            <a:off x="2400300" y="457200"/>
            <a:ext cx="685800" cy="1066800"/>
          </a:xfrm>
          <a:prstGeom prst="star16">
            <a:avLst>
              <a:gd name="adj" fmla="val 1019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0445"/>
            <a:ext cx="411479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76200"/>
            <a:ext cx="403860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 rot="17679552">
            <a:off x="1338611" y="1775936"/>
            <a:ext cx="36831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9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00417 0.00717 L -0.8875 0.0273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83" y="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3.33333E-6 -4.44444E-6 L 0.89167 -0.0333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83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8333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50"/>
                            </p:stCondLst>
                            <p:childTnLst>
                              <p:par>
                                <p:cTn id="54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4" grpId="0" animBg="1"/>
      <p:bldP spid="14" grpId="1" animBg="1"/>
      <p:bldP spid="15" grpId="0" animBg="1"/>
      <p:bldP spid="15" grpId="1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pe\Desktop\LAILY\ict content comilla\collection of picture\food piramid\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828800"/>
            <a:ext cx="3924300" cy="175259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pe\Desktop\ict content comilla\collection of picture\food piramid\bu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810000" cy="17526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47992" y="152400"/>
            <a:ext cx="8763000" cy="1524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foods dose not need very much of our body 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3860470"/>
            <a:ext cx="38100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Fat/Butter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200" y="5541818"/>
            <a:ext cx="8305800" cy="1066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make food delicious.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838700" y="3886200"/>
            <a:ext cx="3848100" cy="12192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88577529"/>
              </p:ext>
            </p:extLst>
          </p:nvPr>
        </p:nvGraphicFramePr>
        <p:xfrm>
          <a:off x="381000" y="304800"/>
          <a:ext cx="85344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3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BD5C9C-AA13-48CD-B902-547CED69E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8BD5C9C-AA13-48CD-B902-547CED69E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01E2BF-D3AB-4918-9A2C-D398001DD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401E2BF-D3AB-4918-9A2C-D398001DD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8F0841-FB07-453D-9D80-CB2458C2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368F0841-FB07-453D-9D80-CB2458C25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BFC1A4-7358-420A-9650-28A80F2C7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71BFC1A4-7358-420A-9650-28A80F2C7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CB1904-A030-4AAE-8090-DCCABCC99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1CB1904-A030-4AAE-8090-DCCABCC99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49EB85-73B1-47CE-B2AA-3DC780120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AB49EB85-73B1-47CE-B2AA-3DC780120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D944DD-05E6-460A-BDDD-28248C9D4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D1D944DD-05E6-460A-BDDD-28248C9D4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5303FA-01FE-41EA-AFFC-2AB484BBC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5E5303FA-01FE-41EA-AFFC-2AB484BBC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4AA275-A8A9-449F-B399-97040F7D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A4AA275-A8A9-449F-B399-97040F7DF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5F18F3-A32F-4F64-B961-F537CAD25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235F18F3-A32F-4F64-B961-F537CAD25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73B4F7-A835-4D76-9FF8-31BCF41DB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3B73B4F7-A835-4D76-9FF8-31BCF41DB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4FF769-BA29-4380-99DF-0E38DA1B2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04FF769-BA29-4380-99DF-0E38DA1B2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76534B-71DD-4742-8AA3-EAFD8920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BD76534B-71DD-4742-8AA3-EAFD89200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A03337-0D21-46DC-A815-F2C2424EA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F5A03337-0D21-46DC-A815-F2C2424EA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C8886E-C252-425A-A5AC-1A247B21E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BBC8886E-C252-425A-A5AC-1A247B21E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9AD8A2-4D15-4F35-9F6E-39F8A5B95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059AD8A2-4D15-4F35-9F6E-39F8A5B95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701DC-7F12-457B-AC61-EA25ECFCE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A5701DC-7F12-457B-AC61-EA25ECFCE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15096149"/>
              </p:ext>
            </p:extLst>
          </p:nvPr>
        </p:nvGraphicFramePr>
        <p:xfrm>
          <a:off x="1219200" y="1524000"/>
          <a:ext cx="7239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Down 1"/>
          <p:cNvSpPr/>
          <p:nvPr/>
        </p:nvSpPr>
        <p:spPr>
          <a:xfrm>
            <a:off x="381000" y="304800"/>
            <a:ext cx="8305800" cy="1024248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4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levels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Food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Pyramid.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E189BC-AF13-4F70-8293-EF2741BE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D6E189BC-AF13-4F70-8293-EF2741BE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D6E189BC-AF13-4F70-8293-EF2741BE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D6E189BC-AF13-4F70-8293-EF2741BE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D6E189BC-AF13-4F70-8293-EF2741BE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1353E0-0535-4197-A3A0-A13A6F3A5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9D1353E0-0535-4197-A3A0-A13A6F3A5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9D1353E0-0535-4197-A3A0-A13A6F3A5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9D1353E0-0535-4197-A3A0-A13A6F3A5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9D1353E0-0535-4197-A3A0-A13A6F3A5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8151F6-1C91-4874-BFD3-F7CEBFB2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418151F6-1C91-4874-BFD3-F7CEBFB2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418151F6-1C91-4874-BFD3-F7CEBFB2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418151F6-1C91-4874-BFD3-F7CEBFB23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418151F6-1C91-4874-BFD3-F7CEBFB23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8231E5-FEE5-4F1F-B990-E18F80F23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A8231E5-FEE5-4F1F-B990-E18F80F23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9A8231E5-FEE5-4F1F-B990-E18F80F23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9A8231E5-FEE5-4F1F-B990-E18F80F23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A8231E5-FEE5-4F1F-B990-E18F80F23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Down 1"/>
          <p:cNvSpPr/>
          <p:nvPr/>
        </p:nvSpPr>
        <p:spPr>
          <a:xfrm>
            <a:off x="458190" y="381000"/>
            <a:ext cx="8305800" cy="1295399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2" name="Flowchart: Terminator 1"/>
          <p:cNvSpPr/>
          <p:nvPr/>
        </p:nvSpPr>
        <p:spPr>
          <a:xfrm>
            <a:off x="458190" y="2286000"/>
            <a:ext cx="8305800" cy="4048496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</a:p>
          <a:p>
            <a:pPr marL="342900" indent="-342900" algn="ctr">
              <a:buAutoNum type="alphaLcParenR"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Food Pyramid?</a:t>
            </a:r>
          </a:p>
          <a:p>
            <a:pPr marL="342900" indent="-342900" algn="ctr">
              <a:buAutoNum type="alphaLcParenR"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levels are there in the Food Pyramid?</a:t>
            </a:r>
          </a:p>
        </p:txBody>
      </p:sp>
    </p:spTree>
    <p:extLst>
      <p:ext uri="{BB962C8B-B14F-4D97-AF65-F5344CB8AC3E}">
        <p14:creationId xmlns:p14="http://schemas.microsoft.com/office/powerpoint/2010/main" val="38776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Desktop\LAILY\ict content comilla\collection of picture\food\fo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73" y="1524000"/>
            <a:ext cx="3962400" cy="19812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pe\Desktop\LAILY\ict content comilla\collection of picture\food\food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4" y="1524000"/>
            <a:ext cx="3962400" cy="19812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28600" y="152400"/>
            <a:ext cx="8763000" cy="1219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in these foods 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5334000"/>
            <a:ext cx="8763000" cy="13716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vitamins.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3733800"/>
            <a:ext cx="4130634" cy="1371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Fruits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105" y="3657600"/>
            <a:ext cx="4229100" cy="1524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0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485899" y="2438400"/>
            <a:ext cx="8305800" cy="3896096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questions:</a:t>
            </a:r>
          </a:p>
          <a:p>
            <a:pPr marL="342900" indent="-342900" algn="ctr">
              <a:buAutoNum type="alphaLcParenR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foods are potatoes?</a:t>
            </a:r>
          </a:p>
          <a:p>
            <a:pPr marL="342900" indent="-342900" algn="ctr">
              <a:buAutoNum type="alphaLcParenR"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two sentences about fruits and vegetables?</a:t>
            </a:r>
          </a:p>
          <a:p>
            <a:pPr algn="ctr"/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Arrow: Down 1"/>
          <p:cNvSpPr/>
          <p:nvPr/>
        </p:nvSpPr>
        <p:spPr>
          <a:xfrm>
            <a:off x="458190" y="118752"/>
            <a:ext cx="8305800" cy="1710047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046" y="2022548"/>
            <a:ext cx="2745507" cy="7694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0593" y="2100360"/>
            <a:ext cx="3267551" cy="76944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046" y="993690"/>
            <a:ext cx="2811779" cy="76944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450" y="1055627"/>
            <a:ext cx="3303270" cy="76944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the same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046" y="3056503"/>
            <a:ext cx="2811779" cy="76944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0594" y="3061472"/>
            <a:ext cx="3274694" cy="769441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46" y="4080953"/>
            <a:ext cx="2811779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7736" y="4003922"/>
            <a:ext cx="329612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046" y="4991540"/>
            <a:ext cx="2803207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0593" y="4970410"/>
            <a:ext cx="330327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046" y="5963921"/>
            <a:ext cx="2811779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6307" y="5932541"/>
            <a:ext cx="3310413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stCxn id="5" idx="3"/>
          </p:cNvCxnSpPr>
          <p:nvPr/>
        </p:nvCxnSpPr>
        <p:spPr>
          <a:xfrm flipV="1">
            <a:off x="3171825" y="1358640"/>
            <a:ext cx="1622041" cy="1977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105553" y="2485082"/>
            <a:ext cx="1710446" cy="10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</p:cNvCxnSpPr>
          <p:nvPr/>
        </p:nvCxnSpPr>
        <p:spPr>
          <a:xfrm flipV="1">
            <a:off x="3171825" y="3424479"/>
            <a:ext cx="1571625" cy="1674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72938" y="4338876"/>
            <a:ext cx="157765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3"/>
          </p:cNvCxnSpPr>
          <p:nvPr/>
        </p:nvCxnSpPr>
        <p:spPr>
          <a:xfrm flipV="1">
            <a:off x="3163253" y="5334002"/>
            <a:ext cx="1580197" cy="4225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3"/>
            <a:endCxn id="17" idx="1"/>
          </p:cNvCxnSpPr>
          <p:nvPr/>
        </p:nvCxnSpPr>
        <p:spPr>
          <a:xfrm flipV="1">
            <a:off x="3171825" y="6317262"/>
            <a:ext cx="1564482" cy="3138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60046" y="118227"/>
            <a:ext cx="8212455" cy="811530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296390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0"/>
            <a:ext cx="8453719" cy="4084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 open your English book at page number 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me 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attentively and </a:t>
            </a:r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your finger under the line.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381000" y="4617720"/>
            <a:ext cx="8453719" cy="178308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silently.</a:t>
            </a:r>
          </a:p>
        </p:txBody>
      </p:sp>
    </p:spTree>
    <p:extLst>
      <p:ext uri="{BB962C8B-B14F-4D97-AF65-F5344CB8AC3E}">
        <p14:creationId xmlns:p14="http://schemas.microsoft.com/office/powerpoint/2010/main" val="40986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30559" y="471585"/>
            <a:ext cx="4171950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pic>
        <p:nvPicPr>
          <p:cNvPr id="4" name="Picture 3" descr="G:\Carrot_Veggik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2559" y="1096432"/>
            <a:ext cx="2436641" cy="112760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6" name="Picture 2" descr="G:\papaya-pictu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05" y="3200400"/>
            <a:ext cx="2380508" cy="10616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68134" y="153980"/>
            <a:ext cx="855111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Everybody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look at this pictures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pe\Desktop\LAILY\ict content comilla\collection of picture\food\ban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08" y="1158398"/>
            <a:ext cx="2362200" cy="104614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pe\Desktop\ict content comilla\collection of picture\food\egg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91" y="1117671"/>
            <a:ext cx="2514600" cy="112760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pe\Desktop\LAILY\ict content comilla\collection of picture\food piramid\mil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95" y="3200400"/>
            <a:ext cx="2566995" cy="106161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8452" y="2362200"/>
            <a:ext cx="2385456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799" y="2381992"/>
            <a:ext cx="2548192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2559" y="2385950"/>
            <a:ext cx="25168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Carrot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8372" y="4419600"/>
            <a:ext cx="2425535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Papaya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2559" y="4419600"/>
            <a:ext cx="2527575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Mango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74571" y="4419600"/>
            <a:ext cx="252642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3343" y="5130140"/>
            <a:ext cx="8547265" cy="7127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foods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3343" y="6019800"/>
            <a:ext cx="8570028" cy="7276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ealthy Foods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Dpe\Desktop\LAILY\ict content comilla\collection of picture\amader choto nodi\man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59" y="3200399"/>
            <a:ext cx="2527575" cy="106161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pe\Desktop\ANIMATION\11970884651605706367Gerald_G_Fast_Food_Lunch_Dinner_(FF_Menu)_1_svg_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29" y="2971799"/>
            <a:ext cx="2310606" cy="8382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pe\Desktop\ANIMATION\ali_divers_09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1499"/>
            <a:ext cx="2438894" cy="86272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pe\Desktop\ict content comilla\collection of picture\junk food\chocol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4" y="2971801"/>
            <a:ext cx="2222666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pe\Desktop\ict content comilla\collection of picture\junk food\আইসক্রিম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5" y="1211500"/>
            <a:ext cx="2222665" cy="86272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8135" y="204695"/>
            <a:ext cx="8382000" cy="8428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9435" y="4953000"/>
            <a:ext cx="8547265" cy="712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foods ?</a:t>
            </a:r>
          </a:p>
        </p:txBody>
      </p:sp>
      <p:pic>
        <p:nvPicPr>
          <p:cNvPr id="1026" name="Picture 2" descr="C:\Users\Dpe\Desktop\LAILY\ict content comilla\collection of picture\junk food\sandwic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971799"/>
            <a:ext cx="2438893" cy="8382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1" y="5867400"/>
            <a:ext cx="7696200" cy="72760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Unhealthy Foods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134" y="2250184"/>
            <a:ext cx="2222666" cy="5537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Ice-cream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8134" y="4078135"/>
            <a:ext cx="2222666" cy="570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599" y="4078135"/>
            <a:ext cx="2438892" cy="570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Sandwich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2250184"/>
            <a:ext cx="2438892" cy="5537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Pija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39529" y="2250184"/>
            <a:ext cx="2310606" cy="5537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39529" y="4078135"/>
            <a:ext cx="2310606" cy="5700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Burger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http://blog.chron.com/sciguy/files/2011/07/rufflesridges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9529" y="1211499"/>
            <a:ext cx="2310606" cy="86176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680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28600" y="2666999"/>
            <a:ext cx="4369190" cy="3574473"/>
          </a:xfrm>
          <a:prstGeom prst="flowChartAlternateProcess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Laily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Fulgaon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Laksam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Comilla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Frame 4"/>
          <p:cNvSpPr/>
          <p:nvPr/>
        </p:nvSpPr>
        <p:spPr>
          <a:xfrm>
            <a:off x="4927208" y="2666998"/>
            <a:ext cx="3911991" cy="3582573"/>
          </a:xfrm>
          <a:prstGeom prst="frame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Class:Five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Lesson:4-5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6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27208" y="228600"/>
            <a:ext cx="4090181" cy="198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Introuduce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6309" y="422564"/>
            <a:ext cx="3962400" cy="19396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Introuduce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7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Down 5"/>
          <p:cNvSpPr/>
          <p:nvPr/>
        </p:nvSpPr>
        <p:spPr>
          <a:xfrm>
            <a:off x="2971800" y="228600"/>
            <a:ext cx="3276600" cy="12954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 algn="ctr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G:\banana 1_etipsf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1"/>
            <a:ext cx="2514600" cy="12953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24" name="Picture 23" descr="G:\Carrot_Veggik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4758" y="228600"/>
            <a:ext cx="2590799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Flowchart: Preparation 2"/>
          <p:cNvSpPr/>
          <p:nvPr/>
        </p:nvSpPr>
        <p:spPr>
          <a:xfrm>
            <a:off x="304800" y="1884218"/>
            <a:ext cx="4343400" cy="4648199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 Group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names of five healthy food.     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lowchart: Preparation 27"/>
          <p:cNvSpPr/>
          <p:nvPr/>
        </p:nvSpPr>
        <p:spPr>
          <a:xfrm>
            <a:off x="4876799" y="2029690"/>
            <a:ext cx="4114800" cy="4447309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Carrot Group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names of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unhealthy food.    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457200" y="1828800"/>
            <a:ext cx="8305800" cy="4800600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on </a:t>
            </a:r>
            <a:r>
              <a:rPr lang="en-US" sz="48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Food Pyramid” </a:t>
            </a: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at  5 sentences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533400" y="325582"/>
            <a:ext cx="8382000" cy="1274618"/>
          </a:xfrm>
          <a:prstGeom prst="fram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Evolation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0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7976" y="129170"/>
            <a:ext cx="8645024" cy="132556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Lets play a bingo game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7977" y="1646874"/>
            <a:ext cx="8881167" cy="5058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down any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following words in your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notebook 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follow my instructions.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0536" y="3810000"/>
            <a:ext cx="8434753" cy="2530436"/>
            <a:chOff x="597619" y="3138963"/>
            <a:chExt cx="11246337" cy="937618"/>
          </a:xfrm>
        </p:grpSpPr>
        <p:sp>
          <p:nvSpPr>
            <p:cNvPr id="5" name="Rectangle 4"/>
            <p:cNvSpPr/>
            <p:nvPr/>
          </p:nvSpPr>
          <p:spPr>
            <a:xfrm>
              <a:off x="597619" y="3138963"/>
              <a:ext cx="1727200" cy="93175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Meat</a:t>
              </a:r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34418" y="3144830"/>
              <a:ext cx="1727200" cy="93175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57150"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Fish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69619" y="3144830"/>
              <a:ext cx="2133599" cy="931751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Fruits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11218" y="3172780"/>
              <a:ext cx="1727204" cy="903801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Fat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59327" y="3158805"/>
              <a:ext cx="1884629" cy="903801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Oil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6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533400" y="325582"/>
            <a:ext cx="8382000" cy="1752600"/>
          </a:xfrm>
          <a:prstGeom prst="fram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362200"/>
            <a:ext cx="8305800" cy="434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Food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yramid tell us?</a:t>
            </a:r>
          </a:p>
          <a:p>
            <a:pPr marL="342900" indent="-342900" algn="ctr">
              <a:buAutoNum type="alphaLcParenR"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foods have protein? What does protein do?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" y="140677"/>
            <a:ext cx="9007520" cy="66118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304800"/>
            <a:ext cx="83058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everybody, Goodbye.</a:t>
            </a:r>
            <a:endParaRPr lang="en-US" sz="4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8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410288" y="1090308"/>
            <a:ext cx="8558784" cy="758157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</a:rPr>
              <a:t>Let’s watch a video.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330874" y="4834607"/>
            <a:ext cx="8717612" cy="924339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</a:rPr>
              <a:t>What do you see in the video?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https://www.youtube.com/watch?v=YZ11C-U7S8I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https://www.youtube.com/watch?v=YZ11C-U7S8I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2"/>
          <a:stretch/>
        </p:blipFill>
        <p:spPr>
          <a:xfrm>
            <a:off x="457200" y="1087582"/>
            <a:ext cx="8153400" cy="3636818"/>
          </a:xfrm>
          <a:prstGeom prst="rect">
            <a:avLst/>
          </a:prstGeom>
          <a:ln w="38100"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0" y="140679"/>
            <a:ext cx="8458200" cy="6975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picture.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Bent-Up 3"/>
          <p:cNvSpPr/>
          <p:nvPr/>
        </p:nvSpPr>
        <p:spPr>
          <a:xfrm>
            <a:off x="685800" y="5181600"/>
            <a:ext cx="7772400" cy="1219200"/>
          </a:xfrm>
          <a:prstGeom prst="trapezoid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in the picture?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5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81000" y="457201"/>
            <a:ext cx="8382000" cy="6019800"/>
          </a:xfrm>
          <a:prstGeom prst="flowChartDecision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healthy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(What food is……good choices.)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95421" y="228600"/>
            <a:ext cx="8451166" cy="1524000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599" y="2133600"/>
            <a:ext cx="8001001" cy="4343400"/>
          </a:xfrm>
          <a:prstGeom prst="rect">
            <a:avLst/>
          </a:prstGeom>
          <a:solidFill>
            <a:schemeClr val="bg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to:</a:t>
            </a:r>
          </a:p>
          <a:p>
            <a:pPr algn="ctr"/>
            <a:r>
              <a:rPr lang="en-US" sz="3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4.2.1 understand and enjoy simple stories.</a:t>
            </a:r>
          </a:p>
          <a:p>
            <a:pPr algn="ctr"/>
            <a:r>
              <a:rPr lang="en-US" sz="40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3.1.1 ask and answer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questions.</a:t>
            </a:r>
          </a:p>
          <a:p>
            <a:pPr algn="ctr"/>
            <a:r>
              <a:rPr lang="en-US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5.1.1 read silently with understanding paragraph.</a:t>
            </a:r>
          </a:p>
          <a:p>
            <a:pPr algn="ctr"/>
            <a:r>
              <a:rPr lang="en-US" sz="40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10.2.1 write short and simple composition on familiar objects such as people place and events.</a:t>
            </a:r>
          </a:p>
        </p:txBody>
      </p:sp>
    </p:spTree>
    <p:extLst>
      <p:ext uri="{BB962C8B-B14F-4D97-AF65-F5344CB8AC3E}">
        <p14:creationId xmlns:p14="http://schemas.microsoft.com/office/powerpoint/2010/main" val="29321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Desktop\ict content comilla\collection of picture\food piramid\b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581401"/>
            <a:ext cx="3962398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pe\Desktop\LAILY\ict content comilla\collection of picture\food\ric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962399" cy="9906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pe\Desktop\LAILY\ict content comilla\collection of picture\math (calculation)\ro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886200" cy="9906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pe\Desktop\LAILY\ict content comilla\collection of picture\Necessary picture\Crops\A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886200" cy="11430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152400"/>
            <a:ext cx="8610600" cy="914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kinds of these foods?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599" y="2362200"/>
            <a:ext cx="3962399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953000" y="2438400"/>
            <a:ext cx="4038600" cy="83820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Ruti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8601" y="4884902"/>
            <a:ext cx="3962398" cy="753897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53990" y="4879952"/>
            <a:ext cx="4038600" cy="7538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Potatoes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600" y="5862545"/>
            <a:ext cx="86106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grains.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5857595"/>
            <a:ext cx="86106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Grains give us energy.         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8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07765"/>
            <a:ext cx="8763000" cy="90228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in these foods 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777" y="5791200"/>
            <a:ext cx="8763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protein.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pe\Desktop\Download\images(6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1524000"/>
            <a:ext cx="2285998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pe\Desktop\LAILY\ict content comilla\collection of picture\food\mea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524000"/>
            <a:ext cx="2667001" cy="97179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pe\Desktop\LAILY\ict content comilla\collection of picture\food\mea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06" y="1484910"/>
            <a:ext cx="2341415" cy="10287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pe\Desktop\LAILY\ict content comilla\collection of picture\Necessary picture\Crops\A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7" y="3505200"/>
            <a:ext cx="2150423" cy="99653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3095005" y="2621230"/>
            <a:ext cx="2658095" cy="685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299" y="2621230"/>
            <a:ext cx="2628901" cy="6553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8292" y="4687785"/>
            <a:ext cx="2375065" cy="8312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Lentils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19800" y="2621230"/>
            <a:ext cx="2588821" cy="6553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C:\Users\Dpe\Desktop\LAILY\ict content comilla\collection of picture\food piramid\mil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21" y="3501734"/>
            <a:ext cx="2286000" cy="111232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pe\Desktop\ict content comilla\collection of picture\food\egg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3441368"/>
            <a:ext cx="2495550" cy="117268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3086099" y="4800600"/>
            <a:ext cx="2495550" cy="76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Eggs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30591" y="4808020"/>
            <a:ext cx="2341415" cy="76397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2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pe\Desktop\LAILY\ict content comilla\collection of picture\food\Dairy-Produ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5344"/>
            <a:ext cx="7467600" cy="275705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90550" y="4166754"/>
            <a:ext cx="8115300" cy="91440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Dairy products.       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550" y="5257800"/>
            <a:ext cx="7696200" cy="12330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help our teeth and bones.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0550" y="152400"/>
            <a:ext cx="8115300" cy="91440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these?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475</Words>
  <Application>Microsoft Office PowerPoint</Application>
  <PresentationFormat>On-screen Show (4:3)</PresentationFormat>
  <Paragraphs>130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Singer</cp:lastModifiedBy>
  <cp:revision>136</cp:revision>
  <dcterms:created xsi:type="dcterms:W3CDTF">2019-05-11T04:10:18Z</dcterms:created>
  <dcterms:modified xsi:type="dcterms:W3CDTF">2020-01-21T13:24:47Z</dcterms:modified>
</cp:coreProperties>
</file>