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E69AE8-56BE-4A8D-B74C-9D808358340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04FA9B-E73D-4BEA-958F-06B0C637EFB1}">
      <dgm:prSet phldrT="[Text]" phldr="1"/>
      <dgm:spPr/>
      <dgm:t>
        <a:bodyPr/>
        <a:lstStyle/>
        <a:p>
          <a:endParaRPr lang="en-US" dirty="0"/>
        </a:p>
      </dgm:t>
    </dgm:pt>
    <dgm:pt modelId="{52AB2E45-6C70-4E2C-9897-3339C852002C}" type="parTrans" cxnId="{FB7E48CE-93B1-4993-99BB-B7DA0223F37E}">
      <dgm:prSet/>
      <dgm:spPr/>
      <dgm:t>
        <a:bodyPr/>
        <a:lstStyle/>
        <a:p>
          <a:endParaRPr lang="en-US"/>
        </a:p>
      </dgm:t>
    </dgm:pt>
    <dgm:pt modelId="{AA490D33-6922-4FD7-8C53-EB45822CB6BA}" type="sibTrans" cxnId="{FB7E48CE-93B1-4993-99BB-B7DA0223F37E}">
      <dgm:prSet/>
      <dgm:spPr/>
      <dgm:t>
        <a:bodyPr/>
        <a:lstStyle/>
        <a:p>
          <a:endParaRPr lang="en-US"/>
        </a:p>
      </dgm:t>
    </dgm:pt>
    <dgm:pt modelId="{C106D9CF-8499-46B1-90D1-3FBBE4E00350}">
      <dgm:prSet phldrT="[Text]" custT="1"/>
      <dgm:spPr/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বেগম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latin typeface="NikoshBAN" pitchFamily="2" charset="0"/>
              <a:cs typeface="NikoshBAN" pitchFamily="2" charset="0"/>
            </a:rPr>
            <a:t>রোকেয়া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latin typeface="NikoshBAN" pitchFamily="2" charset="0"/>
              <a:cs typeface="NikoshBAN" pitchFamily="2" charset="0"/>
            </a:rPr>
            <a:t>সাখাওয়াত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DE375CFA-CAC5-40E4-898D-D0669C9D9ADA}" type="parTrans" cxnId="{7418469C-4D50-442D-BB64-CC9E9410302C}">
      <dgm:prSet/>
      <dgm:spPr/>
      <dgm:t>
        <a:bodyPr/>
        <a:lstStyle/>
        <a:p>
          <a:endParaRPr lang="en-US"/>
        </a:p>
      </dgm:t>
    </dgm:pt>
    <dgm:pt modelId="{2199A58B-B75E-48B8-A6B3-7E8ACF01A368}" type="sibTrans" cxnId="{7418469C-4D50-442D-BB64-CC9E9410302C}">
      <dgm:prSet/>
      <dgm:spPr/>
      <dgm:t>
        <a:bodyPr/>
        <a:lstStyle/>
        <a:p>
          <a:endParaRPr lang="en-US"/>
        </a:p>
      </dgm:t>
    </dgm:pt>
    <dgm:pt modelId="{41F252E6-C3E5-4E73-A4D5-B695EA09683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মৃত্যু</a:t>
          </a:r>
          <a:endParaRPr lang="en-US" sz="3600" dirty="0" smtClean="0">
            <a:latin typeface="NikoshBAN" pitchFamily="2" charset="0"/>
            <a:cs typeface="NikoshBAN" pitchFamily="2" charset="0"/>
          </a:endParaRPr>
        </a:p>
        <a:p>
          <a:r>
            <a:rPr lang="en-US" sz="3600" dirty="0" smtClean="0">
              <a:latin typeface="NikoshBAN" pitchFamily="2" charset="0"/>
              <a:cs typeface="NikoshBAN" pitchFamily="2" charset="0"/>
            </a:rPr>
            <a:t>১৯৩২ </a:t>
          </a:r>
          <a:r>
            <a:rPr lang="en-US" sz="3600" dirty="0" err="1" smtClean="0">
              <a:latin typeface="NikoshBAN" pitchFamily="2" charset="0"/>
              <a:cs typeface="NikoshBAN" pitchFamily="2" charset="0"/>
            </a:rPr>
            <a:t>সাল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DED5296C-3634-44F0-9866-78E646E18D9C}" type="parTrans" cxnId="{3A23EB10-7BF1-46F6-9E6D-765A9C6F0077}">
      <dgm:prSet/>
      <dgm:spPr/>
      <dgm:t>
        <a:bodyPr/>
        <a:lstStyle/>
        <a:p>
          <a:endParaRPr lang="en-US"/>
        </a:p>
      </dgm:t>
    </dgm:pt>
    <dgm:pt modelId="{25F660AB-C18A-4CAF-A2CA-57D3466674D3}" type="sibTrans" cxnId="{3A23EB10-7BF1-46F6-9E6D-765A9C6F0077}">
      <dgm:prSet/>
      <dgm:spPr/>
      <dgm:t>
        <a:bodyPr/>
        <a:lstStyle/>
        <a:p>
          <a:endParaRPr lang="en-US"/>
        </a:p>
      </dgm:t>
    </dgm:pt>
    <dgm:pt modelId="{D90BC0F6-1F99-463D-B43F-004896127744}">
      <dgm:prSet phldrT="[Text]"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রংপুর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পায়রাবন্দের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মেয়ে</a:t>
          </a:r>
          <a:endParaRPr lang="en-US" sz="3200" dirty="0"/>
        </a:p>
      </dgm:t>
    </dgm:pt>
    <dgm:pt modelId="{61F743AD-D7B5-4D16-AA7C-166064442156}" type="parTrans" cxnId="{391A6F82-B566-4388-ADAF-62290F3CCD4F}">
      <dgm:prSet/>
      <dgm:spPr/>
      <dgm:t>
        <a:bodyPr/>
        <a:lstStyle/>
        <a:p>
          <a:endParaRPr lang="en-US"/>
        </a:p>
      </dgm:t>
    </dgm:pt>
    <dgm:pt modelId="{FEE1406A-3265-49AB-9BA4-20519DA51D03}" type="sibTrans" cxnId="{391A6F82-B566-4388-ADAF-62290F3CCD4F}">
      <dgm:prSet/>
      <dgm:spPr/>
      <dgm:t>
        <a:bodyPr/>
        <a:lstStyle/>
        <a:p>
          <a:endParaRPr lang="en-US"/>
        </a:p>
      </dgm:t>
    </dgm:pt>
    <dgm:pt modelId="{2BD6D24B-B201-4CC1-8328-EED64EF317C2}">
      <dgm:prSet phldrT="[Text]"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জন্ম</a:t>
          </a:r>
          <a:endParaRPr lang="en-US" sz="3200" dirty="0" smtClean="0">
            <a:latin typeface="NikoshBAN" pitchFamily="2" charset="0"/>
            <a:cs typeface="NikoshBAN" pitchFamily="2" charset="0"/>
          </a:endParaRPr>
        </a:p>
        <a:p>
          <a:r>
            <a:rPr lang="en-US" sz="3200" dirty="0" smtClean="0">
              <a:latin typeface="NikoshBAN" pitchFamily="2" charset="0"/>
              <a:cs typeface="NikoshBAN" pitchFamily="2" charset="0"/>
            </a:rPr>
            <a:t>১৮৮০সাল</a:t>
          </a:r>
        </a:p>
        <a:p>
          <a:endParaRPr lang="en-US" sz="3200" dirty="0"/>
        </a:p>
      </dgm:t>
    </dgm:pt>
    <dgm:pt modelId="{F26D7B30-7CBD-4D57-A7C8-ACFC434783CA}" type="sibTrans" cxnId="{3A4B1E8A-532B-45CE-8060-4A4B8647B449}">
      <dgm:prSet/>
      <dgm:spPr/>
      <dgm:t>
        <a:bodyPr/>
        <a:lstStyle/>
        <a:p>
          <a:endParaRPr lang="en-US"/>
        </a:p>
      </dgm:t>
    </dgm:pt>
    <dgm:pt modelId="{C5647745-1721-413D-B370-0E57298B994D}" type="parTrans" cxnId="{3A4B1E8A-532B-45CE-8060-4A4B8647B449}">
      <dgm:prSet/>
      <dgm:spPr/>
      <dgm:t>
        <a:bodyPr/>
        <a:lstStyle/>
        <a:p>
          <a:endParaRPr lang="en-US"/>
        </a:p>
      </dgm:t>
    </dgm:pt>
    <dgm:pt modelId="{7150D318-0CEC-4900-93D7-8EE48D0C40EB}">
      <dgm:prSet/>
      <dgm:spPr/>
      <dgm:t>
        <a:bodyPr/>
        <a:lstStyle/>
        <a:p>
          <a:endParaRPr lang="en-US"/>
        </a:p>
      </dgm:t>
    </dgm:pt>
    <dgm:pt modelId="{442A2EC6-4800-4730-A816-E9CC113285E0}" type="parTrans" cxnId="{034855C2-1203-49E9-BB41-4B53AB7CABE7}">
      <dgm:prSet/>
      <dgm:spPr/>
      <dgm:t>
        <a:bodyPr/>
        <a:lstStyle/>
        <a:p>
          <a:endParaRPr lang="en-US"/>
        </a:p>
      </dgm:t>
    </dgm:pt>
    <dgm:pt modelId="{E0E6AAE0-3EC6-4EBB-AAF2-7082450EAE40}" type="sibTrans" cxnId="{034855C2-1203-49E9-BB41-4B53AB7CABE7}">
      <dgm:prSet/>
      <dgm:spPr/>
      <dgm:t>
        <a:bodyPr/>
        <a:lstStyle/>
        <a:p>
          <a:endParaRPr lang="en-US"/>
        </a:p>
      </dgm:t>
    </dgm:pt>
    <dgm:pt modelId="{E3EBEE49-E3CA-42D3-8BE9-33E5ECF2552F}" type="pres">
      <dgm:prSet presAssocID="{8EE69AE8-56BE-4A8D-B74C-9D80835834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968DDF-E659-4681-94CA-EDDE51E279CE}" type="pres">
      <dgm:prSet presAssocID="{1704FA9B-E73D-4BEA-958F-06B0C637EFB1}" presName="centerShape" presStyleLbl="node0" presStyleIdx="0" presStyleCnt="1" custScaleX="127756" custScaleY="125120"/>
      <dgm:spPr/>
      <dgm:t>
        <a:bodyPr/>
        <a:lstStyle/>
        <a:p>
          <a:endParaRPr lang="en-US"/>
        </a:p>
      </dgm:t>
    </dgm:pt>
    <dgm:pt modelId="{17D4099A-9B97-41E5-B7C4-118DD19376AA}" type="pres">
      <dgm:prSet presAssocID="{DE375CFA-CAC5-40E4-898D-D0669C9D9ADA}" presName="Name9" presStyleLbl="parChTrans1D2" presStyleIdx="0" presStyleCnt="4"/>
      <dgm:spPr/>
      <dgm:t>
        <a:bodyPr/>
        <a:lstStyle/>
        <a:p>
          <a:endParaRPr lang="en-US"/>
        </a:p>
      </dgm:t>
    </dgm:pt>
    <dgm:pt modelId="{1C8E0AA1-B301-4052-83F1-CA3FCBCED91D}" type="pres">
      <dgm:prSet presAssocID="{DE375CFA-CAC5-40E4-898D-D0669C9D9ADA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0FAF899-2EFA-446A-97B4-6CFA100FC5BC}" type="pres">
      <dgm:prSet presAssocID="{C106D9CF-8499-46B1-90D1-3FBBE4E00350}" presName="node" presStyleLbl="node1" presStyleIdx="0" presStyleCnt="4" custScaleX="228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ADD3A-0985-4BD2-9A2C-ACDFE2D7E669}" type="pres">
      <dgm:prSet presAssocID="{DED5296C-3634-44F0-9866-78E646E18D9C}" presName="Name9" presStyleLbl="parChTrans1D2" presStyleIdx="1" presStyleCnt="4"/>
      <dgm:spPr/>
      <dgm:t>
        <a:bodyPr/>
        <a:lstStyle/>
        <a:p>
          <a:endParaRPr lang="en-US"/>
        </a:p>
      </dgm:t>
    </dgm:pt>
    <dgm:pt modelId="{42EB5F73-E376-40A6-BBA3-DA666B523A44}" type="pres">
      <dgm:prSet presAssocID="{DED5296C-3634-44F0-9866-78E646E18D9C}" presName="connTx" presStyleLbl="parChTrans1D2" presStyleIdx="1" presStyleCnt="4"/>
      <dgm:spPr/>
      <dgm:t>
        <a:bodyPr/>
        <a:lstStyle/>
        <a:p>
          <a:endParaRPr lang="en-US"/>
        </a:p>
      </dgm:t>
    </dgm:pt>
    <dgm:pt modelId="{A344A08E-50BB-430F-AC6D-C4F0845C6D35}" type="pres">
      <dgm:prSet presAssocID="{41F252E6-C3E5-4E73-A4D5-B695EA096833}" presName="node" presStyleLbl="node1" presStyleIdx="1" presStyleCnt="4" custScaleX="126786" custScaleY="94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DF84D-0C31-442A-877D-380E84C74FE8}" type="pres">
      <dgm:prSet presAssocID="{61F743AD-D7B5-4D16-AA7C-166064442156}" presName="Name9" presStyleLbl="parChTrans1D2" presStyleIdx="2" presStyleCnt="4"/>
      <dgm:spPr/>
      <dgm:t>
        <a:bodyPr/>
        <a:lstStyle/>
        <a:p>
          <a:endParaRPr lang="en-US"/>
        </a:p>
      </dgm:t>
    </dgm:pt>
    <dgm:pt modelId="{9BB10F45-E836-4A40-BB08-BB0AE9EA098B}" type="pres">
      <dgm:prSet presAssocID="{61F743AD-D7B5-4D16-AA7C-166064442156}" presName="connTx" presStyleLbl="parChTrans1D2" presStyleIdx="2" presStyleCnt="4"/>
      <dgm:spPr/>
      <dgm:t>
        <a:bodyPr/>
        <a:lstStyle/>
        <a:p>
          <a:endParaRPr lang="en-US"/>
        </a:p>
      </dgm:t>
    </dgm:pt>
    <dgm:pt modelId="{8A9BAF54-0613-4A96-969A-98E709FD41E6}" type="pres">
      <dgm:prSet presAssocID="{D90BC0F6-1F99-463D-B43F-004896127744}" presName="node" presStyleLbl="node1" presStyleIdx="2" presStyleCnt="4" custScaleX="157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15203-CCE8-4BAC-A1B9-7906F3D0DFB9}" type="pres">
      <dgm:prSet presAssocID="{C5647745-1721-413D-B370-0E57298B994D}" presName="Name9" presStyleLbl="parChTrans1D2" presStyleIdx="3" presStyleCnt="4"/>
      <dgm:spPr/>
      <dgm:t>
        <a:bodyPr/>
        <a:lstStyle/>
        <a:p>
          <a:endParaRPr lang="en-US"/>
        </a:p>
      </dgm:t>
    </dgm:pt>
    <dgm:pt modelId="{FAE62AFF-6EFF-4667-B816-642F1AB4E9FE}" type="pres">
      <dgm:prSet presAssocID="{C5647745-1721-413D-B370-0E57298B994D}" presName="connTx" presStyleLbl="parChTrans1D2" presStyleIdx="3" presStyleCnt="4"/>
      <dgm:spPr/>
      <dgm:t>
        <a:bodyPr/>
        <a:lstStyle/>
        <a:p>
          <a:endParaRPr lang="en-US"/>
        </a:p>
      </dgm:t>
    </dgm:pt>
    <dgm:pt modelId="{87646215-C9C2-4A60-8705-7F23731CEF15}" type="pres">
      <dgm:prSet presAssocID="{2BD6D24B-B201-4CC1-8328-EED64EF317C2}" presName="node" presStyleLbl="node1" presStyleIdx="3" presStyleCnt="4" custScaleX="128033" custScaleY="103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0C8A98-528D-45FE-8F5B-4E1263BC7C0E}" type="presOf" srcId="{1704FA9B-E73D-4BEA-958F-06B0C637EFB1}" destId="{29968DDF-E659-4681-94CA-EDDE51E279CE}" srcOrd="0" destOrd="0" presId="urn:microsoft.com/office/officeart/2005/8/layout/radial1"/>
    <dgm:cxn modelId="{3A4B1E8A-532B-45CE-8060-4A4B8647B449}" srcId="{1704FA9B-E73D-4BEA-958F-06B0C637EFB1}" destId="{2BD6D24B-B201-4CC1-8328-EED64EF317C2}" srcOrd="3" destOrd="0" parTransId="{C5647745-1721-413D-B370-0E57298B994D}" sibTransId="{F26D7B30-7CBD-4D57-A7C8-ACFC434783CA}"/>
    <dgm:cxn modelId="{7418469C-4D50-442D-BB64-CC9E9410302C}" srcId="{1704FA9B-E73D-4BEA-958F-06B0C637EFB1}" destId="{C106D9CF-8499-46B1-90D1-3FBBE4E00350}" srcOrd="0" destOrd="0" parTransId="{DE375CFA-CAC5-40E4-898D-D0669C9D9ADA}" sibTransId="{2199A58B-B75E-48B8-A6B3-7E8ACF01A368}"/>
    <dgm:cxn modelId="{349D7C25-8A20-48B7-956C-3EA62D3437D9}" type="presOf" srcId="{C106D9CF-8499-46B1-90D1-3FBBE4E00350}" destId="{10FAF899-2EFA-446A-97B4-6CFA100FC5BC}" srcOrd="0" destOrd="0" presId="urn:microsoft.com/office/officeart/2005/8/layout/radial1"/>
    <dgm:cxn modelId="{65039CD5-786A-4F3F-87A3-339EA6CA78A8}" type="presOf" srcId="{DE375CFA-CAC5-40E4-898D-D0669C9D9ADA}" destId="{1C8E0AA1-B301-4052-83F1-CA3FCBCED91D}" srcOrd="1" destOrd="0" presId="urn:microsoft.com/office/officeart/2005/8/layout/radial1"/>
    <dgm:cxn modelId="{D019F8E2-420E-4D86-8E1E-7EB0B32ED06D}" type="presOf" srcId="{DED5296C-3634-44F0-9866-78E646E18D9C}" destId="{FECADD3A-0985-4BD2-9A2C-ACDFE2D7E669}" srcOrd="0" destOrd="0" presId="urn:microsoft.com/office/officeart/2005/8/layout/radial1"/>
    <dgm:cxn modelId="{C4E389DA-6CF0-418A-9B5C-4EC39FC6F76F}" type="presOf" srcId="{C5647745-1721-413D-B370-0E57298B994D}" destId="{FAE62AFF-6EFF-4667-B816-642F1AB4E9FE}" srcOrd="1" destOrd="0" presId="urn:microsoft.com/office/officeart/2005/8/layout/radial1"/>
    <dgm:cxn modelId="{5A6342AB-F399-4EA4-8A6C-5DEC9561668C}" type="presOf" srcId="{C5647745-1721-413D-B370-0E57298B994D}" destId="{15E15203-CCE8-4BAC-A1B9-7906F3D0DFB9}" srcOrd="0" destOrd="0" presId="urn:microsoft.com/office/officeart/2005/8/layout/radial1"/>
    <dgm:cxn modelId="{867ED211-2E48-4528-90BF-E01EA3765A5B}" type="presOf" srcId="{61F743AD-D7B5-4D16-AA7C-166064442156}" destId="{9BB10F45-E836-4A40-BB08-BB0AE9EA098B}" srcOrd="1" destOrd="0" presId="urn:microsoft.com/office/officeart/2005/8/layout/radial1"/>
    <dgm:cxn modelId="{FB7E48CE-93B1-4993-99BB-B7DA0223F37E}" srcId="{8EE69AE8-56BE-4A8D-B74C-9D8083583409}" destId="{1704FA9B-E73D-4BEA-958F-06B0C637EFB1}" srcOrd="0" destOrd="0" parTransId="{52AB2E45-6C70-4E2C-9897-3339C852002C}" sibTransId="{AA490D33-6922-4FD7-8C53-EB45822CB6BA}"/>
    <dgm:cxn modelId="{316FBE5C-5F33-4D94-AD30-9B72BB0AF880}" type="presOf" srcId="{D90BC0F6-1F99-463D-B43F-004896127744}" destId="{8A9BAF54-0613-4A96-969A-98E709FD41E6}" srcOrd="0" destOrd="0" presId="urn:microsoft.com/office/officeart/2005/8/layout/radial1"/>
    <dgm:cxn modelId="{8FCCC263-AD1E-4FFC-A5DB-0702AAB21DD6}" type="presOf" srcId="{8EE69AE8-56BE-4A8D-B74C-9D8083583409}" destId="{E3EBEE49-E3CA-42D3-8BE9-33E5ECF2552F}" srcOrd="0" destOrd="0" presId="urn:microsoft.com/office/officeart/2005/8/layout/radial1"/>
    <dgm:cxn modelId="{391A6F82-B566-4388-ADAF-62290F3CCD4F}" srcId="{1704FA9B-E73D-4BEA-958F-06B0C637EFB1}" destId="{D90BC0F6-1F99-463D-B43F-004896127744}" srcOrd="2" destOrd="0" parTransId="{61F743AD-D7B5-4D16-AA7C-166064442156}" sibTransId="{FEE1406A-3265-49AB-9BA4-20519DA51D03}"/>
    <dgm:cxn modelId="{034855C2-1203-49E9-BB41-4B53AB7CABE7}" srcId="{8EE69AE8-56BE-4A8D-B74C-9D8083583409}" destId="{7150D318-0CEC-4900-93D7-8EE48D0C40EB}" srcOrd="1" destOrd="0" parTransId="{442A2EC6-4800-4730-A816-E9CC113285E0}" sibTransId="{E0E6AAE0-3EC6-4EBB-AAF2-7082450EAE40}"/>
    <dgm:cxn modelId="{06D4B417-D69C-4328-B99B-F5076308B632}" type="presOf" srcId="{DED5296C-3634-44F0-9866-78E646E18D9C}" destId="{42EB5F73-E376-40A6-BBA3-DA666B523A44}" srcOrd="1" destOrd="0" presId="urn:microsoft.com/office/officeart/2005/8/layout/radial1"/>
    <dgm:cxn modelId="{AA6DC1B9-EFAD-4C92-855B-F202D8BDDE34}" type="presOf" srcId="{41F252E6-C3E5-4E73-A4D5-B695EA096833}" destId="{A344A08E-50BB-430F-AC6D-C4F0845C6D35}" srcOrd="0" destOrd="0" presId="urn:microsoft.com/office/officeart/2005/8/layout/radial1"/>
    <dgm:cxn modelId="{3A23EB10-7BF1-46F6-9E6D-765A9C6F0077}" srcId="{1704FA9B-E73D-4BEA-958F-06B0C637EFB1}" destId="{41F252E6-C3E5-4E73-A4D5-B695EA096833}" srcOrd="1" destOrd="0" parTransId="{DED5296C-3634-44F0-9866-78E646E18D9C}" sibTransId="{25F660AB-C18A-4CAF-A2CA-57D3466674D3}"/>
    <dgm:cxn modelId="{327AD727-288E-461E-8AC7-29B220E115C0}" type="presOf" srcId="{DE375CFA-CAC5-40E4-898D-D0669C9D9ADA}" destId="{17D4099A-9B97-41E5-B7C4-118DD19376AA}" srcOrd="0" destOrd="0" presId="urn:microsoft.com/office/officeart/2005/8/layout/radial1"/>
    <dgm:cxn modelId="{26FADA28-FBB1-48AA-9F7C-2D45F1C84EBB}" type="presOf" srcId="{2BD6D24B-B201-4CC1-8328-EED64EF317C2}" destId="{87646215-C9C2-4A60-8705-7F23731CEF15}" srcOrd="0" destOrd="0" presId="urn:microsoft.com/office/officeart/2005/8/layout/radial1"/>
    <dgm:cxn modelId="{BC1A0C2F-A616-4920-B1B2-350CC5D9AE5B}" type="presOf" srcId="{61F743AD-D7B5-4D16-AA7C-166064442156}" destId="{96CDF84D-0C31-442A-877D-380E84C74FE8}" srcOrd="0" destOrd="0" presId="urn:microsoft.com/office/officeart/2005/8/layout/radial1"/>
    <dgm:cxn modelId="{8B5E9B82-C6E1-4D09-B55A-CA2448675392}" type="presParOf" srcId="{E3EBEE49-E3CA-42D3-8BE9-33E5ECF2552F}" destId="{29968DDF-E659-4681-94CA-EDDE51E279CE}" srcOrd="0" destOrd="0" presId="urn:microsoft.com/office/officeart/2005/8/layout/radial1"/>
    <dgm:cxn modelId="{CDE5E14B-F46F-428D-880B-899C259EA7B1}" type="presParOf" srcId="{E3EBEE49-E3CA-42D3-8BE9-33E5ECF2552F}" destId="{17D4099A-9B97-41E5-B7C4-118DD19376AA}" srcOrd="1" destOrd="0" presId="urn:microsoft.com/office/officeart/2005/8/layout/radial1"/>
    <dgm:cxn modelId="{F8C4783D-AD5A-4FE9-81F7-B79A3905917C}" type="presParOf" srcId="{17D4099A-9B97-41E5-B7C4-118DD19376AA}" destId="{1C8E0AA1-B301-4052-83F1-CA3FCBCED91D}" srcOrd="0" destOrd="0" presId="urn:microsoft.com/office/officeart/2005/8/layout/radial1"/>
    <dgm:cxn modelId="{D9042A18-278D-4709-9EB5-F724E650FF43}" type="presParOf" srcId="{E3EBEE49-E3CA-42D3-8BE9-33E5ECF2552F}" destId="{10FAF899-2EFA-446A-97B4-6CFA100FC5BC}" srcOrd="2" destOrd="0" presId="urn:microsoft.com/office/officeart/2005/8/layout/radial1"/>
    <dgm:cxn modelId="{6EC286EE-C7CC-47B0-ADF1-7274551F9E12}" type="presParOf" srcId="{E3EBEE49-E3CA-42D3-8BE9-33E5ECF2552F}" destId="{FECADD3A-0985-4BD2-9A2C-ACDFE2D7E669}" srcOrd="3" destOrd="0" presId="urn:microsoft.com/office/officeart/2005/8/layout/radial1"/>
    <dgm:cxn modelId="{E7EC1F17-D54F-4A6C-A354-29ED59347A1B}" type="presParOf" srcId="{FECADD3A-0985-4BD2-9A2C-ACDFE2D7E669}" destId="{42EB5F73-E376-40A6-BBA3-DA666B523A44}" srcOrd="0" destOrd="0" presId="urn:microsoft.com/office/officeart/2005/8/layout/radial1"/>
    <dgm:cxn modelId="{A308E9D6-CB83-4805-9EB2-5430F729AF16}" type="presParOf" srcId="{E3EBEE49-E3CA-42D3-8BE9-33E5ECF2552F}" destId="{A344A08E-50BB-430F-AC6D-C4F0845C6D35}" srcOrd="4" destOrd="0" presId="urn:microsoft.com/office/officeart/2005/8/layout/radial1"/>
    <dgm:cxn modelId="{A83B48A0-6F32-4EAE-9233-A020B0BF48CF}" type="presParOf" srcId="{E3EBEE49-E3CA-42D3-8BE9-33E5ECF2552F}" destId="{96CDF84D-0C31-442A-877D-380E84C74FE8}" srcOrd="5" destOrd="0" presId="urn:microsoft.com/office/officeart/2005/8/layout/radial1"/>
    <dgm:cxn modelId="{F3A1500C-71A1-49DD-889E-58F955354FD4}" type="presParOf" srcId="{96CDF84D-0C31-442A-877D-380E84C74FE8}" destId="{9BB10F45-E836-4A40-BB08-BB0AE9EA098B}" srcOrd="0" destOrd="0" presId="urn:microsoft.com/office/officeart/2005/8/layout/radial1"/>
    <dgm:cxn modelId="{9DAB1F9C-9C61-4E87-B1F9-2B8F878D529B}" type="presParOf" srcId="{E3EBEE49-E3CA-42D3-8BE9-33E5ECF2552F}" destId="{8A9BAF54-0613-4A96-969A-98E709FD41E6}" srcOrd="6" destOrd="0" presId="urn:microsoft.com/office/officeart/2005/8/layout/radial1"/>
    <dgm:cxn modelId="{CE6CEEB9-D358-4900-B054-A844EAE68126}" type="presParOf" srcId="{E3EBEE49-E3CA-42D3-8BE9-33E5ECF2552F}" destId="{15E15203-CCE8-4BAC-A1B9-7906F3D0DFB9}" srcOrd="7" destOrd="0" presId="urn:microsoft.com/office/officeart/2005/8/layout/radial1"/>
    <dgm:cxn modelId="{4BF26F7A-E54E-4A07-8A7E-7E59B8ADAC87}" type="presParOf" srcId="{15E15203-CCE8-4BAC-A1B9-7906F3D0DFB9}" destId="{FAE62AFF-6EFF-4667-B816-642F1AB4E9FE}" srcOrd="0" destOrd="0" presId="urn:microsoft.com/office/officeart/2005/8/layout/radial1"/>
    <dgm:cxn modelId="{6DE01030-F36F-4398-9A53-09A542CF4967}" type="presParOf" srcId="{E3EBEE49-E3CA-42D3-8BE9-33E5ECF2552F}" destId="{87646215-C9C2-4A60-8705-7F23731CEF1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68DDF-E659-4681-94CA-EDDE51E279CE}">
      <dsp:nvSpPr>
        <dsp:cNvPr id="0" name=""/>
        <dsp:cNvSpPr/>
      </dsp:nvSpPr>
      <dsp:spPr>
        <a:xfrm>
          <a:off x="2819401" y="1782760"/>
          <a:ext cx="1914340" cy="18748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/>
        </a:p>
      </dsp:txBody>
      <dsp:txXfrm>
        <a:off x="3099750" y="2057324"/>
        <a:ext cx="1353642" cy="1325713"/>
      </dsp:txXfrm>
    </dsp:sp>
    <dsp:sp modelId="{17D4099A-9B97-41E5-B7C4-118DD19376AA}">
      <dsp:nvSpPr>
        <dsp:cNvPr id="0" name=""/>
        <dsp:cNvSpPr/>
      </dsp:nvSpPr>
      <dsp:spPr>
        <a:xfrm rot="16200000">
          <a:off x="3644736" y="1633048"/>
          <a:ext cx="263670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263670" y="17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69979" y="1644333"/>
        <a:ext cx="13183" cy="13183"/>
      </dsp:txXfrm>
    </dsp:sp>
    <dsp:sp modelId="{10FAF899-2EFA-446A-97B4-6CFA100FC5BC}">
      <dsp:nvSpPr>
        <dsp:cNvPr id="0" name=""/>
        <dsp:cNvSpPr/>
      </dsp:nvSpPr>
      <dsp:spPr>
        <a:xfrm>
          <a:off x="2062069" y="20655"/>
          <a:ext cx="3429002" cy="1498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বেগম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রোকেয়া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সাখাওয়াত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2564235" y="240096"/>
        <a:ext cx="2424670" cy="1059552"/>
      </dsp:txXfrm>
    </dsp:sp>
    <dsp:sp modelId="{FECADD3A-0985-4BD2-9A2C-ACDFE2D7E669}">
      <dsp:nvSpPr>
        <dsp:cNvPr id="0" name=""/>
        <dsp:cNvSpPr/>
      </dsp:nvSpPr>
      <dsp:spPr>
        <a:xfrm>
          <a:off x="4733741" y="2702304"/>
          <a:ext cx="43235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43235" y="17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54278" y="2719100"/>
        <a:ext cx="2161" cy="2161"/>
      </dsp:txXfrm>
    </dsp:sp>
    <dsp:sp modelId="{A344A08E-50BB-430F-AC6D-C4F0845C6D35}">
      <dsp:nvSpPr>
        <dsp:cNvPr id="0" name=""/>
        <dsp:cNvSpPr/>
      </dsp:nvSpPr>
      <dsp:spPr>
        <a:xfrm>
          <a:off x="4776977" y="2011361"/>
          <a:ext cx="1899805" cy="141763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মৃত্যু</a:t>
          </a:r>
          <a:endParaRPr lang="en-US" sz="36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১৯৩২ </a:t>
          </a: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সাল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5055197" y="2218969"/>
        <a:ext cx="1343365" cy="1002423"/>
      </dsp:txXfrm>
    </dsp:sp>
    <dsp:sp modelId="{96CDF84D-0C31-442A-877D-380E84C74FE8}">
      <dsp:nvSpPr>
        <dsp:cNvPr id="0" name=""/>
        <dsp:cNvSpPr/>
      </dsp:nvSpPr>
      <dsp:spPr>
        <a:xfrm rot="5400000">
          <a:off x="3644736" y="3771560"/>
          <a:ext cx="263670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263670" y="17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69979" y="3782845"/>
        <a:ext cx="13183" cy="13183"/>
      </dsp:txXfrm>
    </dsp:sp>
    <dsp:sp modelId="{8A9BAF54-0613-4A96-969A-98E709FD41E6}">
      <dsp:nvSpPr>
        <dsp:cNvPr id="0" name=""/>
        <dsp:cNvSpPr/>
      </dsp:nvSpPr>
      <dsp:spPr>
        <a:xfrm>
          <a:off x="2600142" y="3921272"/>
          <a:ext cx="2352857" cy="1498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রংপুর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পায়রাবন্দের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মেয়ে</a:t>
          </a:r>
          <a:endParaRPr lang="en-US" sz="3200" kern="1200" dirty="0"/>
        </a:p>
      </dsp:txBody>
      <dsp:txXfrm>
        <a:off x="2944710" y="4140713"/>
        <a:ext cx="1663721" cy="1059552"/>
      </dsp:txXfrm>
    </dsp:sp>
    <dsp:sp modelId="{15E15203-CCE8-4BAC-A1B9-7906F3D0DFB9}">
      <dsp:nvSpPr>
        <dsp:cNvPr id="0" name=""/>
        <dsp:cNvSpPr/>
      </dsp:nvSpPr>
      <dsp:spPr>
        <a:xfrm rot="10800000">
          <a:off x="2785508" y="2702304"/>
          <a:ext cx="33892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33892" y="17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01607" y="2719334"/>
        <a:ext cx="1694" cy="1694"/>
      </dsp:txXfrm>
    </dsp:sp>
    <dsp:sp modelId="{87646215-C9C2-4A60-8705-7F23731CEF15}">
      <dsp:nvSpPr>
        <dsp:cNvPr id="0" name=""/>
        <dsp:cNvSpPr/>
      </dsp:nvSpPr>
      <dsp:spPr>
        <a:xfrm>
          <a:off x="867017" y="1947865"/>
          <a:ext cx="1918490" cy="15446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জন্ম</a:t>
          </a:r>
          <a:endParaRPr lang="en-US" sz="32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১৮৮০সাল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1147973" y="2174071"/>
        <a:ext cx="1356578" cy="1092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7F85-BE95-40F0-8EAD-04AF206F29F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889B-0EDD-47CD-85C2-E03AC7A3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4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7F85-BE95-40F0-8EAD-04AF206F29F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889B-0EDD-47CD-85C2-E03AC7A3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8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7F85-BE95-40F0-8EAD-04AF206F29F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889B-0EDD-47CD-85C2-E03AC7A3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5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7F85-BE95-40F0-8EAD-04AF206F29F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889B-0EDD-47CD-85C2-E03AC7A3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0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7F85-BE95-40F0-8EAD-04AF206F29F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889B-0EDD-47CD-85C2-E03AC7A3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7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7F85-BE95-40F0-8EAD-04AF206F29F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889B-0EDD-47CD-85C2-E03AC7A3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7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7F85-BE95-40F0-8EAD-04AF206F29F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889B-0EDD-47CD-85C2-E03AC7A3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3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7F85-BE95-40F0-8EAD-04AF206F29F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889B-0EDD-47CD-85C2-E03AC7A3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5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7F85-BE95-40F0-8EAD-04AF206F29F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889B-0EDD-47CD-85C2-E03AC7A3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2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7F85-BE95-40F0-8EAD-04AF206F29F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889B-0EDD-47CD-85C2-E03AC7A3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5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7F85-BE95-40F0-8EAD-04AF206F29F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889B-0EDD-47CD-85C2-E03AC7A3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5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7F85-BE95-40F0-8EAD-04AF206F29F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889B-0EDD-47CD-85C2-E03AC7A3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3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838200"/>
            <a:ext cx="6248400" cy="11430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581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2357437"/>
            <a:ext cx="6324600" cy="343376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Frame 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5618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Frame 5"/>
            <p:cNvSpPr/>
            <p:nvPr/>
          </p:nvSpPr>
          <p:spPr>
            <a:xfrm>
              <a:off x="381000" y="381000"/>
              <a:ext cx="8382000" cy="6096000"/>
            </a:xfrm>
            <a:prstGeom prst="frame">
              <a:avLst>
                <a:gd name="adj1" fmla="val 5726"/>
              </a:avLst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618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838200"/>
            <a:ext cx="5334000" cy="10668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57401"/>
            <a:ext cx="6248400" cy="2285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ইব্রাহীম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সাবের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বোন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করিমুন্নেছা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85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914400"/>
            <a:ext cx="3124200" cy="9906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6858000" cy="3687763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প্রভূত,ভুসম্পত্তি,সামাজিক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অর্থ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প্রভুত-প্রচুর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ভুসম্পত্তি-জমিজমা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প্রতিষ্ঠা-সমাজে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গৌরবময়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72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914400"/>
            <a:ext cx="3962400" cy="1066800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362201"/>
            <a:ext cx="6553200" cy="3352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শব্দার্থ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dirty="0" err="1" smtClean="0"/>
              <a:t>বিংশ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dirty="0" err="1" smtClean="0"/>
              <a:t>অগ্রদূত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dirty="0" err="1" smtClean="0"/>
              <a:t>নিরলস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dirty="0" err="1" smtClean="0"/>
              <a:t>অনুকূলে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838200"/>
            <a:ext cx="5334000" cy="11430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33601"/>
            <a:ext cx="6019800" cy="3352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</a:t>
            </a:r>
          </a:p>
          <a:p>
            <a:pPr marL="0" indent="0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বিংশ-বিশ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কুড়ি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অগ্রদূত-পথপ্রদর্শক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নিরলস-যার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অলসতা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কুঁড়েমি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অনুকূলে-পক্ষে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0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38200"/>
            <a:ext cx="3474836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838200"/>
            <a:ext cx="37338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3810000"/>
            <a:ext cx="3474836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810000"/>
            <a:ext cx="3733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38200"/>
            <a:ext cx="3482210" cy="27431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876300"/>
            <a:ext cx="3733800" cy="2667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10000"/>
            <a:ext cx="3474836" cy="22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10000"/>
            <a:ext cx="3733800" cy="2285999"/>
          </a:xfrm>
          <a:prstGeom prst="rect">
            <a:avLst/>
          </a:prstGeom>
        </p:spPr>
      </p:pic>
      <p:sp>
        <p:nvSpPr>
          <p:cNvPr id="10" name="Frame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76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1"/>
            <a:ext cx="7086600" cy="4495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নারী-আন্দোলনের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অগ্রদূত।বিশ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শতকের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শুরুর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এদেশের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নারীরা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দীক্ষা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বঞ্চিত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মেয়েদের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তোলেন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1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914400"/>
            <a:ext cx="4800600" cy="990600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09801"/>
            <a:ext cx="6553200" cy="2666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দুস্থ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নারীদের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59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990600"/>
            <a:ext cx="5334000" cy="8382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1"/>
            <a:ext cx="7010400" cy="3581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১৯১৫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আঞ্জুমানে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খাওয়াতিনে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নারিদের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হতো।যেমন-হাতের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শেখানো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লেখাপড়া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শেখানো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নারীদের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স্বাবলম্বী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7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914400"/>
            <a:ext cx="4038600" cy="10668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09800"/>
            <a:ext cx="6172200" cy="36576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১।বেগম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জন্মগ্রহন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২।বেগম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অনুপ্রেরনায়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রচনায়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আগ্রহী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7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990600"/>
            <a:ext cx="4495800" cy="1066800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1"/>
            <a:ext cx="67818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গল্পে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দিকটি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ফুটে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23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762000"/>
            <a:ext cx="4191000" cy="9144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5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1828800"/>
            <a:ext cx="2540000" cy="3098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5814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রিপা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আকতার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দেউলিয়া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বদলগাছি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নওগাঁ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12258" y="1905000"/>
            <a:ext cx="5181600" cy="3352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1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762000"/>
            <a:ext cx="4114800" cy="9144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3657600" cy="403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১৯/০১/২০২০ইং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828800"/>
            <a:ext cx="3352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9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3400"/>
            <a:ext cx="5867400" cy="106680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1676400"/>
            <a:ext cx="4953000" cy="4038600"/>
          </a:xfrm>
        </p:spPr>
      </p:pic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1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066800"/>
            <a:ext cx="6172200" cy="4648199"/>
          </a:xfrm>
        </p:spPr>
      </p:pic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9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62000"/>
            <a:ext cx="5334000" cy="83820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85999"/>
            <a:ext cx="5943600" cy="23622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বেগম</a:t>
            </a:r>
            <a:r>
              <a:rPr lang="en-US" dirty="0" smtClean="0"/>
              <a:t> </a:t>
            </a:r>
            <a:r>
              <a:rPr lang="en-US" dirty="0" err="1" smtClean="0"/>
              <a:t>রোকেয়া</a:t>
            </a:r>
            <a:r>
              <a:rPr lang="en-US" dirty="0" smtClean="0"/>
              <a:t> </a:t>
            </a:r>
            <a:r>
              <a:rPr lang="en-US" dirty="0" err="1" smtClean="0"/>
              <a:t>সাখাওয়াত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err="1" smtClean="0"/>
              <a:t>কবি-সেলিনা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00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838200"/>
            <a:ext cx="3200400" cy="1219200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6629400" cy="33528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১।বেগম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;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২।প্রভূত,ভুসম্পত্তি,সামাজিক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;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৩।বেগম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রোকেয়ার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নারীর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বিস্তারিত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;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2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433472"/>
              </p:ext>
            </p:extLst>
          </p:nvPr>
        </p:nvGraphicFramePr>
        <p:xfrm>
          <a:off x="838200" y="685800"/>
          <a:ext cx="75438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633663"/>
            <a:ext cx="1600200" cy="1404938"/>
          </a:xfrm>
          <a:prstGeom prst="rect">
            <a:avLst/>
          </a:prstGeom>
          <a:noFill/>
        </p:spPr>
      </p:pic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8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3276600" cy="1219200"/>
          </a:xfrm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57401"/>
            <a:ext cx="60960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রোকেয়ার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81000" y="381000"/>
            <a:ext cx="8382000" cy="6096000"/>
          </a:xfrm>
          <a:prstGeom prst="frame">
            <a:avLst>
              <a:gd name="adj1" fmla="val 5726"/>
            </a:avLst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6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295</Words>
  <Application>Microsoft Office PowerPoint</Application>
  <PresentationFormat>On-screen Show (4:3)</PresentationFormat>
  <Paragraphs>61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আজকের ক্লাসে সবাইকে শুভেচ্ছা</vt:lpstr>
      <vt:lpstr>শিক্ষক পরিচিতিঃ</vt:lpstr>
      <vt:lpstr>পাঠ পরিচিতিঃ</vt:lpstr>
      <vt:lpstr>এসো আমরা দুটি ছবি দেখি</vt:lpstr>
      <vt:lpstr>PowerPoint Presentation</vt:lpstr>
      <vt:lpstr>আজকের পাঠ শিরোনামঃ</vt:lpstr>
      <vt:lpstr>শিখনফল</vt:lpstr>
      <vt:lpstr>PowerPoint Presentation</vt:lpstr>
      <vt:lpstr>একক কাজ</vt:lpstr>
      <vt:lpstr>একক কাজের সমাধান</vt:lpstr>
      <vt:lpstr>শব্দার্থ</vt:lpstr>
      <vt:lpstr>জোড়ায় কাজ</vt:lpstr>
      <vt:lpstr>জোড়ায় কাজের সমাধান</vt:lpstr>
      <vt:lpstr>PowerPoint Presentation</vt:lpstr>
      <vt:lpstr>PowerPoint Presentation</vt:lpstr>
      <vt:lpstr>দলগত কাজ</vt:lpstr>
      <vt:lpstr>দলগত কাজের সমাধান</vt:lpstr>
      <vt:lpstr>মূল্যায়ন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সবাইকে শুভেচ্ছা</dc:title>
  <dc:creator>Yousof</dc:creator>
  <cp:lastModifiedBy>Yousof</cp:lastModifiedBy>
  <cp:revision>35</cp:revision>
  <dcterms:created xsi:type="dcterms:W3CDTF">2020-01-19T15:16:55Z</dcterms:created>
  <dcterms:modified xsi:type="dcterms:W3CDTF">2020-01-22T13:17:07Z</dcterms:modified>
</cp:coreProperties>
</file>