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4" r:id="rId9"/>
    <p:sldId id="262" r:id="rId10"/>
    <p:sldId id="268" r:id="rId11"/>
    <p:sldId id="265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3431FB-A005-46E9-A58C-D7BBB61F9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670"/>
            <a:ext cx="9144000" cy="6794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07328D-B13C-4188-B96F-3EEC698283CD}"/>
              </a:ext>
            </a:extLst>
          </p:cNvPr>
          <p:cNvSpPr txBox="1"/>
          <p:nvPr/>
        </p:nvSpPr>
        <p:spPr>
          <a:xfrm>
            <a:off x="990600" y="1118206"/>
            <a:ext cx="7162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23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4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752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লি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1443087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188227"/>
            <a:ext cx="1638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3124199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2700" y="3162436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5AACF0-94CA-48C0-A4E5-10B288301115}"/>
              </a:ext>
            </a:extLst>
          </p:cNvPr>
          <p:cNvSpPr txBox="1"/>
          <p:nvPr/>
        </p:nvSpPr>
        <p:spPr>
          <a:xfrm>
            <a:off x="2552700" y="119648"/>
            <a:ext cx="514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4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69167 0.2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83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65833 -0.212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55FF1FA-B65F-43EA-A7F1-3AA3E2772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597792"/>
              </p:ext>
            </p:extLst>
          </p:nvPr>
        </p:nvGraphicFramePr>
        <p:xfrm>
          <a:off x="2895600" y="2667000"/>
          <a:ext cx="44958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8834047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657873364"/>
                    </a:ext>
                  </a:extLst>
                </a:gridCol>
              </a:tblGrid>
              <a:tr h="1485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346603"/>
                  </a:ext>
                </a:extLst>
              </a:tr>
              <a:tr h="1485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4946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1C122A0-0282-4F28-83B0-E1E2FB6C699F}"/>
              </a:ext>
            </a:extLst>
          </p:cNvPr>
          <p:cNvSpPr txBox="1"/>
          <p:nvPr/>
        </p:nvSpPr>
        <p:spPr>
          <a:xfrm>
            <a:off x="3048000" y="105063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 আলোচনা</a:t>
            </a:r>
            <a:endParaRPr lang="en-US" sz="8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9E187F-C696-4594-B036-957ADDF7C48C}"/>
              </a:ext>
            </a:extLst>
          </p:cNvPr>
          <p:cNvSpPr txBox="1"/>
          <p:nvPr/>
        </p:nvSpPr>
        <p:spPr>
          <a:xfrm>
            <a:off x="1143000" y="2667000"/>
            <a:ext cx="59436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1FD15A-AB97-4804-AC53-5C0E6E0D3144}"/>
              </a:ext>
            </a:extLst>
          </p:cNvPr>
          <p:cNvSpPr txBox="1"/>
          <p:nvPr/>
        </p:nvSpPr>
        <p:spPr>
          <a:xfrm>
            <a:off x="3048000" y="2286000"/>
            <a:ext cx="7086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লি। </a:t>
            </a:r>
          </a:p>
          <a:p>
            <a:pPr algn="l"/>
            <a:r>
              <a:rPr lang="bn-IN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জ।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1E35CA0-85D0-423D-A4B8-1FB3B7EF8A40}"/>
              </a:ext>
            </a:extLst>
          </p:cNvPr>
          <p:cNvSpPr txBox="1"/>
          <p:nvPr/>
        </p:nvSpPr>
        <p:spPr>
          <a:xfrm>
            <a:off x="1600200" y="13716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8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91D06-A759-49E2-81D3-795EEFFCBABF}"/>
              </a:ext>
            </a:extLst>
          </p:cNvPr>
          <p:cNvSpPr txBox="1"/>
          <p:nvPr/>
        </p:nvSpPr>
        <p:spPr>
          <a:xfrm>
            <a:off x="1600200" y="36576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 দিয়ে একটি শব্দ লিখে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70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0ADC33-882C-4A29-85C7-BD31AF4D2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7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FDF052-7E50-483B-81C8-713B3FE02A2D}"/>
              </a:ext>
            </a:extLst>
          </p:cNvPr>
          <p:cNvSpPr txBox="1"/>
          <p:nvPr/>
        </p:nvSpPr>
        <p:spPr>
          <a:xfrm>
            <a:off x="2057400" y="685800"/>
            <a:ext cx="5791200" cy="221599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l"/>
            <a:r>
              <a:rPr lang="bn-IN" sz="138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8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38F60E-26FA-4A17-A019-4101BBD496C5}"/>
              </a:ext>
            </a:extLst>
          </p:cNvPr>
          <p:cNvSpPr/>
          <p:nvPr/>
        </p:nvSpPr>
        <p:spPr>
          <a:xfrm>
            <a:off x="3352800" y="627265"/>
            <a:ext cx="4782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70770B-6A13-4546-BB57-248F50D6B945}"/>
              </a:ext>
            </a:extLst>
          </p:cNvPr>
          <p:cNvGrpSpPr/>
          <p:nvPr/>
        </p:nvGrpSpPr>
        <p:grpSpPr>
          <a:xfrm>
            <a:off x="-8206" y="346769"/>
            <a:ext cx="3048000" cy="3539431"/>
            <a:chOff x="1524000" y="346769"/>
            <a:chExt cx="3048000" cy="35394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531FABF-DB8E-4D81-80D7-E62678510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346769"/>
              <a:ext cx="3048000" cy="35394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CEA997-92C0-4CB9-B7F8-802782AE9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700" y="1007681"/>
              <a:ext cx="1752600" cy="2300738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20E0736-BEB6-4053-A920-DE6CB316FFFD}"/>
              </a:ext>
            </a:extLst>
          </p:cNvPr>
          <p:cNvSpPr/>
          <p:nvPr/>
        </p:nvSpPr>
        <p:spPr>
          <a:xfrm>
            <a:off x="343735" y="4017541"/>
            <a:ext cx="78105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নাহিদা আখতার</a:t>
            </a:r>
          </a:p>
          <a:p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কালীকচ্ছ উত্তর সরকারি প্রাথমিক বিদ্যালয়</a:t>
            </a:r>
          </a:p>
          <a:p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সরাইল, ব্রাহ্মণবাড়িয়া।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0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2D6710-C891-41D4-B165-47AB4D5B3612}"/>
              </a:ext>
            </a:extLst>
          </p:cNvPr>
          <p:cNvSpPr/>
          <p:nvPr/>
        </p:nvSpPr>
        <p:spPr>
          <a:xfrm>
            <a:off x="2362200" y="457200"/>
            <a:ext cx="39116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DC4E3E-8745-4B87-B83D-E12CE7D55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3620026" cy="4744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0C11B3-47A2-4985-A3EE-A636AB15A24B}"/>
              </a:ext>
            </a:extLst>
          </p:cNvPr>
          <p:cNvSpPr txBox="1"/>
          <p:nvPr/>
        </p:nvSpPr>
        <p:spPr>
          <a:xfrm>
            <a:off x="4191000" y="2362200"/>
            <a:ext cx="472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</a:t>
            </a:r>
          </a:p>
          <a:p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শিরোনামঃবর্ণ শিখি</a:t>
            </a:r>
          </a:p>
          <a:p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পাঠঃঅ ।</a:t>
            </a:r>
          </a:p>
          <a:p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</a:p>
        </p:txBody>
      </p:sp>
    </p:spTree>
    <p:extLst>
      <p:ext uri="{BB962C8B-B14F-4D97-AF65-F5344CB8AC3E}">
        <p14:creationId xmlns:p14="http://schemas.microsoft.com/office/powerpoint/2010/main" val="393598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5F37A9C-F5FC-4551-950A-F92F608E287D}"/>
              </a:ext>
            </a:extLst>
          </p:cNvPr>
          <p:cNvSpPr/>
          <p:nvPr/>
        </p:nvSpPr>
        <p:spPr>
          <a:xfrm>
            <a:off x="2743200" y="66938"/>
            <a:ext cx="4953000" cy="2286000"/>
          </a:xfrm>
          <a:prstGeom prst="cloudCallout">
            <a:avLst>
              <a:gd name="adj1" fmla="val -65140"/>
              <a:gd name="adj2" fmla="val 65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AA0192-F76C-42C1-84DC-6A090D795441}"/>
              </a:ext>
            </a:extLst>
          </p:cNvPr>
          <p:cNvSpPr txBox="1"/>
          <p:nvPr/>
        </p:nvSpPr>
        <p:spPr>
          <a:xfrm>
            <a:off x="78545" y="2658403"/>
            <a:ext cx="868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  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              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 বাক্য ও শব্দে ব্যবহৃত বাংলা বর্ণমালার ধ্বনি মনোযোগ সহকারে শুনবে ও মনে রাখবে।</a:t>
            </a:r>
          </a:p>
          <a:p>
            <a:pPr algn="l"/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বর্ণমালা স্পষ্ট ওশুদ্ধ উচ্চারণে পড়তে পারবে।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1.1.1 স্পষ্ট ও সঠিক আকৃতিতে বাংলা বর্ণমালা লিখতে পারবে।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0BBC9D-353C-4453-8B91-DB90CFF49082}"/>
              </a:ext>
            </a:extLst>
          </p:cNvPr>
          <p:cNvSpPr/>
          <p:nvPr/>
        </p:nvSpPr>
        <p:spPr>
          <a:xfrm>
            <a:off x="0" y="4114800"/>
            <a:ext cx="8536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১.1.1 বাক্য ও শব্দে ব্যবহৃত বাংলা বর্ণ মালার ধ্বনি স্পষ্ট ও শুদ্ধভাবে বলতে পারবে।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6256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BB9FBAC7-C21E-4003-8378-8E9C09CDA54F}"/>
              </a:ext>
            </a:extLst>
          </p:cNvPr>
          <p:cNvSpPr/>
          <p:nvPr/>
        </p:nvSpPr>
        <p:spPr>
          <a:xfrm>
            <a:off x="152400" y="277723"/>
            <a:ext cx="8382000" cy="3674012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B6C3A2-FAAB-4B2B-962C-EC6575CF7FCF}"/>
              </a:ext>
            </a:extLst>
          </p:cNvPr>
          <p:cNvSpPr txBox="1"/>
          <p:nvPr/>
        </p:nvSpPr>
        <p:spPr>
          <a:xfrm>
            <a:off x="2209800" y="1514564"/>
            <a:ext cx="4267200" cy="120032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l"/>
            <a:r>
              <a:rPr lang="bn-IN" sz="7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7200" b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B143DE-3019-4B0C-8052-3277446B0782}"/>
              </a:ext>
            </a:extLst>
          </p:cNvPr>
          <p:cNvSpPr txBox="1"/>
          <p:nvPr/>
        </p:nvSpPr>
        <p:spPr>
          <a:xfrm>
            <a:off x="1905000" y="39624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 গানের মাধ্যমে।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1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B3FEB0-81B3-4DFF-A5EB-FF41419B0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1528763" cy="1528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F126F1-CE8F-4E6F-94C5-E909AD8979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" b="11343"/>
          <a:stretch/>
        </p:blipFill>
        <p:spPr>
          <a:xfrm>
            <a:off x="228600" y="4338638"/>
            <a:ext cx="1435395" cy="1143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886F689-4CAD-42EE-AD0E-472859696C8B}"/>
              </a:ext>
            </a:extLst>
          </p:cNvPr>
          <p:cNvSpPr txBox="1"/>
          <p:nvPr/>
        </p:nvSpPr>
        <p:spPr>
          <a:xfrm>
            <a:off x="2705100" y="428721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লি হাসে।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C291DB-1CFB-4B8E-A46D-DCB7D026AFFF}"/>
              </a:ext>
            </a:extLst>
          </p:cNvPr>
          <p:cNvSpPr txBox="1"/>
          <p:nvPr/>
        </p:nvSpPr>
        <p:spPr>
          <a:xfrm>
            <a:off x="2411437" y="171826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 আসে।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99E77C-AC7E-4824-B0B1-6E8BAD00E29F}"/>
              </a:ext>
            </a:extLst>
          </p:cNvPr>
          <p:cNvSpPr txBox="1"/>
          <p:nvPr/>
        </p:nvSpPr>
        <p:spPr>
          <a:xfrm>
            <a:off x="4953000" y="1789816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CAB256-69AB-4F0B-9223-5782B20DA7ED}"/>
              </a:ext>
            </a:extLst>
          </p:cNvPr>
          <p:cNvSpPr txBox="1"/>
          <p:nvPr/>
        </p:nvSpPr>
        <p:spPr>
          <a:xfrm>
            <a:off x="7239000" y="19050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6F42A3-0D05-4752-B83B-2ACD7A2409F4}"/>
              </a:ext>
            </a:extLst>
          </p:cNvPr>
          <p:cNvSpPr txBox="1"/>
          <p:nvPr/>
        </p:nvSpPr>
        <p:spPr>
          <a:xfrm>
            <a:off x="2417225" y="172496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B4017F-D68E-4E00-9EF9-212195789A37}"/>
              </a:ext>
            </a:extLst>
          </p:cNvPr>
          <p:cNvSpPr txBox="1"/>
          <p:nvPr/>
        </p:nvSpPr>
        <p:spPr>
          <a:xfrm>
            <a:off x="4958788" y="1789816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63B591-9A0D-4F64-97DC-E3B7327DC547}"/>
              </a:ext>
            </a:extLst>
          </p:cNvPr>
          <p:cNvSpPr txBox="1"/>
          <p:nvPr/>
        </p:nvSpPr>
        <p:spPr>
          <a:xfrm>
            <a:off x="5362135" y="4314834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লি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C61C60-25F5-41E1-B0C5-F73FB3E52934}"/>
              </a:ext>
            </a:extLst>
          </p:cNvPr>
          <p:cNvSpPr txBox="1"/>
          <p:nvPr/>
        </p:nvSpPr>
        <p:spPr>
          <a:xfrm>
            <a:off x="7609449" y="431483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660D69-F1BA-49FC-ADC1-2AF7F801BFFE}"/>
              </a:ext>
            </a:extLst>
          </p:cNvPr>
          <p:cNvSpPr txBox="1"/>
          <p:nvPr/>
        </p:nvSpPr>
        <p:spPr>
          <a:xfrm>
            <a:off x="2698748" y="427454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লি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3F3508-6732-461D-80AE-2435212F9E40}"/>
              </a:ext>
            </a:extLst>
          </p:cNvPr>
          <p:cNvSpPr txBox="1"/>
          <p:nvPr/>
        </p:nvSpPr>
        <p:spPr>
          <a:xfrm>
            <a:off x="5338689" y="4298744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60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6 0.00949 L 0.27726 0.00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23 L 0.24931 0.016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0601 L 0.29132 0.006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14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3775" y="10668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জ আসে । 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375" y="388286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লি হাসে ।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37224" y="1066800"/>
            <a:ext cx="1795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799" y="4154300"/>
            <a:ext cx="1795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জ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6" t="26493" r="11428"/>
          <a:stretch/>
        </p:blipFill>
        <p:spPr>
          <a:xfrm>
            <a:off x="327822" y="256466"/>
            <a:ext cx="3375198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10" b="13560"/>
          <a:stretch/>
        </p:blipFill>
        <p:spPr>
          <a:xfrm>
            <a:off x="311410" y="3257251"/>
            <a:ext cx="3014565" cy="230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6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95 -0.02917 L 0.33923 0.4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9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31 0.04236 L 0.39619 -0.378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5F3039-2561-4C90-8968-9E969265FF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14068"/>
            <a:ext cx="9067800" cy="6841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31C562-2268-4800-8223-99595C1D26FC}"/>
              </a:ext>
            </a:extLst>
          </p:cNvPr>
          <p:cNvSpPr txBox="1"/>
          <p:nvPr/>
        </p:nvSpPr>
        <p:spPr>
          <a:xfrm>
            <a:off x="1828800" y="2286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35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22A920-1FAA-4369-BA78-163AA5FCDF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3485"/>
            <a:ext cx="9140483" cy="5200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09409D-9D3A-4A4C-A93A-4DBB181E4E22}"/>
              </a:ext>
            </a:extLst>
          </p:cNvPr>
          <p:cNvSpPr txBox="1"/>
          <p:nvPr/>
        </p:nvSpPr>
        <p:spPr>
          <a:xfrm>
            <a:off x="2590800" y="18097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6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146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</cp:revision>
  <dcterms:created xsi:type="dcterms:W3CDTF">2006-08-16T00:00:00Z</dcterms:created>
  <dcterms:modified xsi:type="dcterms:W3CDTF">2020-01-22T17:15:33Z</dcterms:modified>
</cp:coreProperties>
</file>