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0" r:id="rId2"/>
    <p:sldId id="288" r:id="rId3"/>
    <p:sldId id="259" r:id="rId4"/>
    <p:sldId id="258" r:id="rId5"/>
    <p:sldId id="260" r:id="rId6"/>
    <p:sldId id="261" r:id="rId7"/>
    <p:sldId id="262" r:id="rId8"/>
    <p:sldId id="263" r:id="rId9"/>
    <p:sldId id="285" r:id="rId10"/>
    <p:sldId id="265" r:id="rId11"/>
    <p:sldId id="283" r:id="rId12"/>
    <p:sldId id="264" r:id="rId13"/>
    <p:sldId id="278" r:id="rId14"/>
    <p:sldId id="267" r:id="rId15"/>
    <p:sldId id="279" r:id="rId16"/>
    <p:sldId id="277" r:id="rId17"/>
    <p:sldId id="268" r:id="rId18"/>
    <p:sldId id="287" r:id="rId19"/>
    <p:sldId id="276" r:id="rId20"/>
    <p:sldId id="272" r:id="rId21"/>
    <p:sldId id="271" r:id="rId22"/>
    <p:sldId id="2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1" autoAdjust="0"/>
    <p:restoredTop sz="94712" autoAdjust="0"/>
  </p:normalViewPr>
  <p:slideViewPr>
    <p:cSldViewPr snapToGrid="0">
      <p:cViewPr varScale="1">
        <p:scale>
          <a:sx n="68" d="100"/>
          <a:sy n="68" d="100"/>
        </p:scale>
        <p:origin x="174" y="78"/>
      </p:cViewPr>
      <p:guideLst/>
    </p:cSldViewPr>
  </p:slideViewPr>
  <p:outlineViewPr>
    <p:cViewPr>
      <p:scale>
        <a:sx n="33" d="100"/>
        <a:sy n="33" d="100"/>
      </p:scale>
      <p:origin x="0" y="-21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1648B9-65EE-49F3-BE7B-F204E9A96E86}" type="doc">
      <dgm:prSet loTypeId="urn:microsoft.com/office/officeart/2005/8/layout/radial5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B23DACF-C681-4627-860F-80F8635C65DB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A0DE8DCE-C198-4579-B2F4-11B8FBB5B426}" type="parTrans" cxnId="{61B16F68-5936-4EE9-849B-9859AE703B06}">
      <dgm:prSet/>
      <dgm:spPr/>
      <dgm:t>
        <a:bodyPr/>
        <a:lstStyle/>
        <a:p>
          <a:endParaRPr lang="en-US"/>
        </a:p>
      </dgm:t>
    </dgm:pt>
    <dgm:pt modelId="{FEC46A0E-D9B4-457D-A065-8F191BD0028D}" type="sibTrans" cxnId="{61B16F68-5936-4EE9-849B-9859AE703B06}">
      <dgm:prSet/>
      <dgm:spPr/>
      <dgm:t>
        <a:bodyPr/>
        <a:lstStyle/>
        <a:p>
          <a:endParaRPr lang="en-US"/>
        </a:p>
      </dgm:t>
    </dgm:pt>
    <dgm:pt modelId="{72985D04-0092-4A60-B8DE-5AD5D1D97C6B}">
      <dgm:prSet phldrT="[Text]" custT="1"/>
      <dgm:spPr/>
      <dgm:t>
        <a:bodyPr/>
        <a:lstStyle/>
        <a:p>
          <a:pPr algn="l"/>
          <a:r>
            <a:rPr lang="bn-BD" sz="1600" dirty="0" smtClean="0">
              <a:solidFill>
                <a:schemeClr val="accent4">
                  <a:lumMod val="20000"/>
                  <a:lumOff val="80000"/>
                </a:schemeClr>
              </a:solidFill>
            </a:rPr>
            <a:t> জন্মঃ </a:t>
          </a:r>
          <a:r>
            <a:rPr lang="bn-BD" sz="1400" dirty="0" smtClean="0">
              <a:solidFill>
                <a:schemeClr val="accent4">
                  <a:lumMod val="20000"/>
                  <a:lumOff val="80000"/>
                </a:schemeClr>
              </a:solidFill>
            </a:rPr>
            <a:t>১৮৬১ খ্রিস্টাবের ৭ ই মে </a:t>
          </a:r>
          <a:r>
            <a:rPr lang="bn-BD" sz="1200" dirty="0" smtClean="0">
              <a:solidFill>
                <a:schemeClr val="accent4">
                  <a:lumMod val="20000"/>
                  <a:lumOff val="80000"/>
                </a:schemeClr>
              </a:solidFill>
            </a:rPr>
            <a:t>(পঁচিশে বৈশাখ ১২৬৮)</a:t>
          </a:r>
          <a:endParaRPr lang="en-US" sz="1200" dirty="0">
            <a:solidFill>
              <a:schemeClr val="accent4">
                <a:lumMod val="20000"/>
                <a:lumOff val="80000"/>
              </a:schemeClr>
            </a:solidFill>
          </a:endParaRPr>
        </a:p>
      </dgm:t>
    </dgm:pt>
    <dgm:pt modelId="{ADAF8BE8-80CC-4704-A00D-0D3E5A79253F}" type="parTrans" cxnId="{375A50B1-FB4B-4DE1-8E1B-8D38CAC275CB}">
      <dgm:prSet/>
      <dgm:spPr/>
      <dgm:t>
        <a:bodyPr/>
        <a:lstStyle/>
        <a:p>
          <a:endParaRPr lang="en-US"/>
        </a:p>
      </dgm:t>
    </dgm:pt>
    <dgm:pt modelId="{F7868C63-2F64-4F75-9AB2-7122E602DCFC}" type="sibTrans" cxnId="{375A50B1-FB4B-4DE1-8E1B-8D38CAC275CB}">
      <dgm:prSet/>
      <dgm:spPr/>
      <dgm:t>
        <a:bodyPr/>
        <a:lstStyle/>
        <a:p>
          <a:endParaRPr lang="en-US"/>
        </a:p>
      </dgm:t>
    </dgm:pt>
    <dgm:pt modelId="{41E41F99-E8B7-4AEE-8865-3E94F2D685FE}">
      <dgm:prSet phldrT="[Text]"/>
      <dgm:spPr/>
      <dgm:t>
        <a:bodyPr/>
        <a:lstStyle/>
        <a:p>
          <a:pPr algn="l"/>
          <a:r>
            <a:rPr lang="bn-BD" dirty="0" smtClean="0">
              <a:solidFill>
                <a:schemeClr val="tx1"/>
              </a:solidFill>
            </a:rPr>
            <a:t>গীতাঞ্জলি কাব্যের জন্য ১৯১৩ সালে নোবেল  পুরস্কার</a:t>
          </a:r>
          <a:endParaRPr lang="en-US" dirty="0">
            <a:solidFill>
              <a:schemeClr val="tx1"/>
            </a:solidFill>
          </a:endParaRPr>
        </a:p>
      </dgm:t>
    </dgm:pt>
    <dgm:pt modelId="{132F574E-1B2B-44FB-BF64-AE4BBDF5D06B}" type="parTrans" cxnId="{D445F9BF-3343-4334-BB57-EFF683DC2835}">
      <dgm:prSet/>
      <dgm:spPr/>
      <dgm:t>
        <a:bodyPr/>
        <a:lstStyle/>
        <a:p>
          <a:endParaRPr lang="en-US"/>
        </a:p>
      </dgm:t>
    </dgm:pt>
    <dgm:pt modelId="{ABC3D435-5BD6-4722-BDC4-B15217D5BF31}" type="sibTrans" cxnId="{D445F9BF-3343-4334-BB57-EFF683DC2835}">
      <dgm:prSet/>
      <dgm:spPr/>
      <dgm:t>
        <a:bodyPr/>
        <a:lstStyle/>
        <a:p>
          <a:endParaRPr lang="en-US"/>
        </a:p>
      </dgm:t>
    </dgm:pt>
    <dgm:pt modelId="{F66A69AD-4D8C-486D-942B-4423D9D1B61E}">
      <dgm:prSet phldrT="[Text]" custT="1"/>
      <dgm:spPr/>
      <dgm:t>
        <a:bodyPr/>
        <a:lstStyle/>
        <a:p>
          <a:pPr algn="l"/>
          <a:r>
            <a:rPr lang="bn-BD" sz="1000" baseline="0" dirty="0" smtClean="0">
              <a:solidFill>
                <a:schemeClr val="tx1"/>
              </a:solidFill>
            </a:rPr>
            <a:t>কাব্যঃ ‘সোনার তরী’, ‘গীতাঞ্জলি’, ‘বলাকা’, উপন্যাসঃ ‘ঘরে বাইরে’, ‘গোরা’, ‘গৃহদাহ’, ‘যোগাযোগ’, ‘শেষের কবিতা’ গল্পসংকলনঃ ‘গল্পগুচ্ছ’, ‘বিসর্জন’, ‘রাজা’, ‘ডাকঘর’, ‘রক্তকরবী’ নাটক ইত্যাদি </a:t>
          </a:r>
          <a:endParaRPr lang="en-US" sz="1000" baseline="0" dirty="0">
            <a:solidFill>
              <a:schemeClr val="tx1"/>
            </a:solidFill>
          </a:endParaRPr>
        </a:p>
      </dgm:t>
    </dgm:pt>
    <dgm:pt modelId="{023E74B2-D32A-46B1-9F46-3FC66A9F729B}" type="parTrans" cxnId="{F5652125-AC18-42EF-A48B-837A544FB934}">
      <dgm:prSet/>
      <dgm:spPr/>
      <dgm:t>
        <a:bodyPr/>
        <a:lstStyle/>
        <a:p>
          <a:endParaRPr lang="en-US"/>
        </a:p>
      </dgm:t>
    </dgm:pt>
    <dgm:pt modelId="{0D1389C8-B128-426E-A591-98FA9EEFF2F2}" type="sibTrans" cxnId="{F5652125-AC18-42EF-A48B-837A544FB934}">
      <dgm:prSet/>
      <dgm:spPr/>
      <dgm:t>
        <a:bodyPr/>
        <a:lstStyle/>
        <a:p>
          <a:endParaRPr lang="en-US"/>
        </a:p>
      </dgm:t>
    </dgm:pt>
    <dgm:pt modelId="{F47770D7-C078-4903-B6C6-DDAD734A49B5}">
      <dgm:prSet phldrT="[Text]" custT="1"/>
      <dgm:spPr/>
      <dgm:t>
        <a:bodyPr/>
        <a:lstStyle/>
        <a:p>
          <a:r>
            <a:rPr lang="bn-BD" sz="1600" dirty="0" smtClean="0">
              <a:solidFill>
                <a:schemeClr val="tx1"/>
              </a:solidFill>
            </a:rPr>
            <a:t>মৃত্যুঃ ১৯৪১ খ্রিস্টাব্দের ৭ ই আগস্ট ( বাইশে শ্রাবণ, ১৩৪৮ )</a:t>
          </a:r>
          <a:endParaRPr lang="en-US" sz="1600" dirty="0">
            <a:solidFill>
              <a:schemeClr val="tx1"/>
            </a:solidFill>
          </a:endParaRPr>
        </a:p>
      </dgm:t>
    </dgm:pt>
    <dgm:pt modelId="{3BFA3708-47C4-4C05-ACA9-724CB6094C39}" type="parTrans" cxnId="{628AC9E1-3DB4-443C-8CAA-33F343B38E95}">
      <dgm:prSet/>
      <dgm:spPr/>
      <dgm:t>
        <a:bodyPr/>
        <a:lstStyle/>
        <a:p>
          <a:endParaRPr lang="en-US"/>
        </a:p>
      </dgm:t>
    </dgm:pt>
    <dgm:pt modelId="{BD2FDC6B-419D-4E89-BF29-781C63C86A1A}" type="sibTrans" cxnId="{628AC9E1-3DB4-443C-8CAA-33F343B38E95}">
      <dgm:prSet/>
      <dgm:spPr/>
      <dgm:t>
        <a:bodyPr/>
        <a:lstStyle/>
        <a:p>
          <a:endParaRPr lang="en-US"/>
        </a:p>
      </dgm:t>
    </dgm:pt>
    <dgm:pt modelId="{9CC341F5-DBA3-4A9A-8508-EA0ED8BF97CF}">
      <dgm:prSet custT="1"/>
      <dgm:spPr/>
      <dgm:t>
        <a:bodyPr/>
        <a:lstStyle/>
        <a:p>
          <a:pPr algn="l"/>
          <a:r>
            <a:rPr lang="bn-BD" sz="1600" dirty="0" smtClean="0">
              <a:solidFill>
                <a:srgbClr val="000000"/>
              </a:solidFill>
            </a:rPr>
            <a:t>ছোটদের জন্যঃ ‘শিশু ভোলানাথ’, ‘খাপছাড়া’ ইত্যাদি</a:t>
          </a:r>
          <a:endParaRPr lang="en-US" sz="1600" dirty="0">
            <a:solidFill>
              <a:srgbClr val="000000"/>
            </a:solidFill>
          </a:endParaRPr>
        </a:p>
      </dgm:t>
    </dgm:pt>
    <dgm:pt modelId="{624C526D-17FE-41D0-94A7-DB3AF83F1937}" type="parTrans" cxnId="{FBB1A15D-D904-4DD9-8B55-C287FA037BC2}">
      <dgm:prSet/>
      <dgm:spPr/>
      <dgm:t>
        <a:bodyPr/>
        <a:lstStyle/>
        <a:p>
          <a:endParaRPr lang="en-US"/>
        </a:p>
      </dgm:t>
    </dgm:pt>
    <dgm:pt modelId="{315CD0BC-C77C-4004-94A4-51106092E1B7}" type="sibTrans" cxnId="{FBB1A15D-D904-4DD9-8B55-C287FA037BC2}">
      <dgm:prSet/>
      <dgm:spPr/>
      <dgm:t>
        <a:bodyPr/>
        <a:lstStyle/>
        <a:p>
          <a:endParaRPr lang="en-US"/>
        </a:p>
      </dgm:t>
    </dgm:pt>
    <dgm:pt modelId="{CF181259-7E95-4BF5-9752-24D1AC98FC9F}" type="pres">
      <dgm:prSet presAssocID="{D91648B9-65EE-49F3-BE7B-F204E9A96E8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C5915B-BD9F-446A-8758-66AB494DB497}" type="pres">
      <dgm:prSet presAssocID="{9B23DACF-C681-4627-860F-80F8635C65DB}" presName="centerShape" presStyleLbl="node0" presStyleIdx="0" presStyleCnt="1" custLinFactNeighborX="-1057" custLinFactNeighborY="-1101"/>
      <dgm:spPr/>
      <dgm:t>
        <a:bodyPr/>
        <a:lstStyle/>
        <a:p>
          <a:endParaRPr lang="en-US"/>
        </a:p>
      </dgm:t>
    </dgm:pt>
    <dgm:pt modelId="{C09BD9A6-CC8C-4C7E-96A8-3ED4358459D8}" type="pres">
      <dgm:prSet presAssocID="{ADAF8BE8-80CC-4704-A00D-0D3E5A79253F}" presName="parTrans" presStyleLbl="sibTrans2D1" presStyleIdx="0" presStyleCnt="5"/>
      <dgm:spPr/>
      <dgm:t>
        <a:bodyPr/>
        <a:lstStyle/>
        <a:p>
          <a:endParaRPr lang="en-US"/>
        </a:p>
      </dgm:t>
    </dgm:pt>
    <dgm:pt modelId="{2AE30C7F-3B52-40F0-9C55-47C35490A1D5}" type="pres">
      <dgm:prSet presAssocID="{ADAF8BE8-80CC-4704-A00D-0D3E5A79253F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E2165F9F-C47D-4069-B4CE-B12EE19B5C4A}" type="pres">
      <dgm:prSet presAssocID="{72985D04-0092-4A60-B8DE-5AD5D1D97C6B}" presName="node" presStyleLbl="node1" presStyleIdx="0" presStyleCnt="5" custScaleX="1026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D973A9-2543-4CFE-A90A-D1AACFCBDE21}" type="pres">
      <dgm:prSet presAssocID="{132F574E-1B2B-44FB-BF64-AE4BBDF5D06B}" presName="parTrans" presStyleLbl="sibTrans2D1" presStyleIdx="1" presStyleCnt="5"/>
      <dgm:spPr/>
      <dgm:t>
        <a:bodyPr/>
        <a:lstStyle/>
        <a:p>
          <a:endParaRPr lang="en-US"/>
        </a:p>
      </dgm:t>
    </dgm:pt>
    <dgm:pt modelId="{3E8A747C-D4CD-4ED4-830C-6960878D5575}" type="pres">
      <dgm:prSet presAssocID="{132F574E-1B2B-44FB-BF64-AE4BBDF5D06B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F80C6433-565E-46B4-B57D-64CEA85E9BFC}" type="pres">
      <dgm:prSet presAssocID="{41E41F99-E8B7-4AEE-8865-3E94F2D685F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97094-C68E-4582-8CAD-4EFF662A94FF}" type="pres">
      <dgm:prSet presAssocID="{023E74B2-D32A-46B1-9F46-3FC66A9F729B}" presName="parTrans" presStyleLbl="sibTrans2D1" presStyleIdx="2" presStyleCnt="5"/>
      <dgm:spPr/>
      <dgm:t>
        <a:bodyPr/>
        <a:lstStyle/>
        <a:p>
          <a:endParaRPr lang="en-US"/>
        </a:p>
      </dgm:t>
    </dgm:pt>
    <dgm:pt modelId="{91D0882C-E551-4483-B867-93ACC5BAA309}" type="pres">
      <dgm:prSet presAssocID="{023E74B2-D32A-46B1-9F46-3FC66A9F729B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593A40FD-7950-4E5A-8EEA-784C931830D1}" type="pres">
      <dgm:prSet presAssocID="{F66A69AD-4D8C-486D-942B-4423D9D1B61E}" presName="node" presStyleLbl="node1" presStyleIdx="2" presStyleCnt="5" custScaleX="120930" custScaleY="1000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C272CC-FC10-454F-B04F-A6D6EBC96E4E}" type="pres">
      <dgm:prSet presAssocID="{624C526D-17FE-41D0-94A7-DB3AF83F1937}" presName="parTrans" presStyleLbl="sibTrans2D1" presStyleIdx="3" presStyleCnt="5"/>
      <dgm:spPr/>
      <dgm:t>
        <a:bodyPr/>
        <a:lstStyle/>
        <a:p>
          <a:endParaRPr lang="en-US"/>
        </a:p>
      </dgm:t>
    </dgm:pt>
    <dgm:pt modelId="{5290886A-22FB-4EEA-91D8-AF93E94751E5}" type="pres">
      <dgm:prSet presAssocID="{624C526D-17FE-41D0-94A7-DB3AF83F1937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FA79D6D-E896-4736-872C-D52386E5EB01}" type="pres">
      <dgm:prSet presAssocID="{9CC341F5-DBA3-4A9A-8508-EA0ED8BF97CF}" presName="node" presStyleLbl="node1" presStyleIdx="3" presStyleCnt="5" custScaleY="822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F7D3CF-4618-44A7-8FFD-2A7820E50911}" type="pres">
      <dgm:prSet presAssocID="{3BFA3708-47C4-4C05-ACA9-724CB6094C39}" presName="parTrans" presStyleLbl="sibTrans2D1" presStyleIdx="4" presStyleCnt="5"/>
      <dgm:spPr/>
      <dgm:t>
        <a:bodyPr/>
        <a:lstStyle/>
        <a:p>
          <a:endParaRPr lang="en-US"/>
        </a:p>
      </dgm:t>
    </dgm:pt>
    <dgm:pt modelId="{9181E734-F0EC-4376-ABA0-9AC0376E1C93}" type="pres">
      <dgm:prSet presAssocID="{3BFA3708-47C4-4C05-ACA9-724CB6094C39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20D356CF-8BDC-4AF7-977C-2D8B898DC604}" type="pres">
      <dgm:prSet presAssocID="{F47770D7-C078-4903-B6C6-DDAD734A49B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BB1BAF-F8AB-456B-9179-4F8F5D8FFCC0}" type="presOf" srcId="{9CC341F5-DBA3-4A9A-8508-EA0ED8BF97CF}" destId="{3FA79D6D-E896-4736-872C-D52386E5EB01}" srcOrd="0" destOrd="0" presId="urn:microsoft.com/office/officeart/2005/8/layout/radial5"/>
    <dgm:cxn modelId="{40D795A1-033D-4514-AFC8-C8AB488E8308}" type="presOf" srcId="{3BFA3708-47C4-4C05-ACA9-724CB6094C39}" destId="{F9F7D3CF-4618-44A7-8FFD-2A7820E50911}" srcOrd="0" destOrd="0" presId="urn:microsoft.com/office/officeart/2005/8/layout/radial5"/>
    <dgm:cxn modelId="{323BA9E5-B0AD-4E97-9DF5-A9D8E5EDBEDD}" type="presOf" srcId="{023E74B2-D32A-46B1-9F46-3FC66A9F729B}" destId="{91D0882C-E551-4483-B867-93ACC5BAA309}" srcOrd="1" destOrd="0" presId="urn:microsoft.com/office/officeart/2005/8/layout/radial5"/>
    <dgm:cxn modelId="{628AC9E1-3DB4-443C-8CAA-33F343B38E95}" srcId="{9B23DACF-C681-4627-860F-80F8635C65DB}" destId="{F47770D7-C078-4903-B6C6-DDAD734A49B5}" srcOrd="4" destOrd="0" parTransId="{3BFA3708-47C4-4C05-ACA9-724CB6094C39}" sibTransId="{BD2FDC6B-419D-4E89-BF29-781C63C86A1A}"/>
    <dgm:cxn modelId="{F2C49E9F-8648-42D4-91C1-C02F32A1E4F1}" type="presOf" srcId="{9B23DACF-C681-4627-860F-80F8635C65DB}" destId="{1FC5915B-BD9F-446A-8758-66AB494DB497}" srcOrd="0" destOrd="0" presId="urn:microsoft.com/office/officeart/2005/8/layout/radial5"/>
    <dgm:cxn modelId="{0D07848D-0651-4C31-A295-1A98AAAA8391}" type="presOf" srcId="{D91648B9-65EE-49F3-BE7B-F204E9A96E86}" destId="{CF181259-7E95-4BF5-9752-24D1AC98FC9F}" srcOrd="0" destOrd="0" presId="urn:microsoft.com/office/officeart/2005/8/layout/radial5"/>
    <dgm:cxn modelId="{2076250C-FE4C-4857-9807-C08FB774DE32}" type="presOf" srcId="{023E74B2-D32A-46B1-9F46-3FC66A9F729B}" destId="{C9D97094-C68E-4582-8CAD-4EFF662A94FF}" srcOrd="0" destOrd="0" presId="urn:microsoft.com/office/officeart/2005/8/layout/radial5"/>
    <dgm:cxn modelId="{73A54B58-6D66-4670-BDF3-21D607E1EF6E}" type="presOf" srcId="{624C526D-17FE-41D0-94A7-DB3AF83F1937}" destId="{5290886A-22FB-4EEA-91D8-AF93E94751E5}" srcOrd="1" destOrd="0" presId="urn:microsoft.com/office/officeart/2005/8/layout/radial5"/>
    <dgm:cxn modelId="{738A3F67-07C4-41DB-A32D-7019CC767415}" type="presOf" srcId="{ADAF8BE8-80CC-4704-A00D-0D3E5A79253F}" destId="{C09BD9A6-CC8C-4C7E-96A8-3ED4358459D8}" srcOrd="0" destOrd="0" presId="urn:microsoft.com/office/officeart/2005/8/layout/radial5"/>
    <dgm:cxn modelId="{AC05B861-7002-46CB-8609-46924A7DC477}" type="presOf" srcId="{ADAF8BE8-80CC-4704-A00D-0D3E5A79253F}" destId="{2AE30C7F-3B52-40F0-9C55-47C35490A1D5}" srcOrd="1" destOrd="0" presId="urn:microsoft.com/office/officeart/2005/8/layout/radial5"/>
    <dgm:cxn modelId="{61B16F68-5936-4EE9-849B-9859AE703B06}" srcId="{D91648B9-65EE-49F3-BE7B-F204E9A96E86}" destId="{9B23DACF-C681-4627-860F-80F8635C65DB}" srcOrd="0" destOrd="0" parTransId="{A0DE8DCE-C198-4579-B2F4-11B8FBB5B426}" sibTransId="{FEC46A0E-D9B4-457D-A065-8F191BD0028D}"/>
    <dgm:cxn modelId="{7B875AE0-A1A7-4646-B302-7DFEC5E35CF6}" type="presOf" srcId="{72985D04-0092-4A60-B8DE-5AD5D1D97C6B}" destId="{E2165F9F-C47D-4069-B4CE-B12EE19B5C4A}" srcOrd="0" destOrd="0" presId="urn:microsoft.com/office/officeart/2005/8/layout/radial5"/>
    <dgm:cxn modelId="{3C401C8D-6049-4D4D-B411-B6C60852C483}" type="presOf" srcId="{F66A69AD-4D8C-486D-942B-4423D9D1B61E}" destId="{593A40FD-7950-4E5A-8EEA-784C931830D1}" srcOrd="0" destOrd="0" presId="urn:microsoft.com/office/officeart/2005/8/layout/radial5"/>
    <dgm:cxn modelId="{FBB1A15D-D904-4DD9-8B55-C287FA037BC2}" srcId="{9B23DACF-C681-4627-860F-80F8635C65DB}" destId="{9CC341F5-DBA3-4A9A-8508-EA0ED8BF97CF}" srcOrd="3" destOrd="0" parTransId="{624C526D-17FE-41D0-94A7-DB3AF83F1937}" sibTransId="{315CD0BC-C77C-4004-94A4-51106092E1B7}"/>
    <dgm:cxn modelId="{F5652125-AC18-42EF-A48B-837A544FB934}" srcId="{9B23DACF-C681-4627-860F-80F8635C65DB}" destId="{F66A69AD-4D8C-486D-942B-4423D9D1B61E}" srcOrd="2" destOrd="0" parTransId="{023E74B2-D32A-46B1-9F46-3FC66A9F729B}" sibTransId="{0D1389C8-B128-426E-A591-98FA9EEFF2F2}"/>
    <dgm:cxn modelId="{C3BA0860-DF52-4008-8915-0194EA59CEA7}" type="presOf" srcId="{132F574E-1B2B-44FB-BF64-AE4BBDF5D06B}" destId="{3E8A747C-D4CD-4ED4-830C-6960878D5575}" srcOrd="1" destOrd="0" presId="urn:microsoft.com/office/officeart/2005/8/layout/radial5"/>
    <dgm:cxn modelId="{AFA597DE-1C33-4009-B293-2C0B245683BB}" type="presOf" srcId="{3BFA3708-47C4-4C05-ACA9-724CB6094C39}" destId="{9181E734-F0EC-4376-ABA0-9AC0376E1C93}" srcOrd="1" destOrd="0" presId="urn:microsoft.com/office/officeart/2005/8/layout/radial5"/>
    <dgm:cxn modelId="{1FD42790-4CA6-499F-9DAF-49224BD1C99B}" type="presOf" srcId="{F47770D7-C078-4903-B6C6-DDAD734A49B5}" destId="{20D356CF-8BDC-4AF7-977C-2D8B898DC604}" srcOrd="0" destOrd="0" presId="urn:microsoft.com/office/officeart/2005/8/layout/radial5"/>
    <dgm:cxn modelId="{70578002-21BD-4A13-A67D-D4BD7BD2F7F8}" type="presOf" srcId="{624C526D-17FE-41D0-94A7-DB3AF83F1937}" destId="{4DC272CC-FC10-454F-B04F-A6D6EBC96E4E}" srcOrd="0" destOrd="0" presId="urn:microsoft.com/office/officeart/2005/8/layout/radial5"/>
    <dgm:cxn modelId="{D445F9BF-3343-4334-BB57-EFF683DC2835}" srcId="{9B23DACF-C681-4627-860F-80F8635C65DB}" destId="{41E41F99-E8B7-4AEE-8865-3E94F2D685FE}" srcOrd="1" destOrd="0" parTransId="{132F574E-1B2B-44FB-BF64-AE4BBDF5D06B}" sibTransId="{ABC3D435-5BD6-4722-BDC4-B15217D5BF31}"/>
    <dgm:cxn modelId="{375A50B1-FB4B-4DE1-8E1B-8D38CAC275CB}" srcId="{9B23DACF-C681-4627-860F-80F8635C65DB}" destId="{72985D04-0092-4A60-B8DE-5AD5D1D97C6B}" srcOrd="0" destOrd="0" parTransId="{ADAF8BE8-80CC-4704-A00D-0D3E5A79253F}" sibTransId="{F7868C63-2F64-4F75-9AB2-7122E602DCFC}"/>
    <dgm:cxn modelId="{57F9628F-CC2A-4540-967D-2CA22F901E5E}" type="presOf" srcId="{41E41F99-E8B7-4AEE-8865-3E94F2D685FE}" destId="{F80C6433-565E-46B4-B57D-64CEA85E9BFC}" srcOrd="0" destOrd="0" presId="urn:microsoft.com/office/officeart/2005/8/layout/radial5"/>
    <dgm:cxn modelId="{1384C60B-6471-4DAE-9744-C4BF7109742D}" type="presOf" srcId="{132F574E-1B2B-44FB-BF64-AE4BBDF5D06B}" destId="{19D973A9-2543-4CFE-A90A-D1AACFCBDE21}" srcOrd="0" destOrd="0" presId="urn:microsoft.com/office/officeart/2005/8/layout/radial5"/>
    <dgm:cxn modelId="{272F07E6-0ADE-4E45-A0F3-5519E39E17F9}" type="presParOf" srcId="{CF181259-7E95-4BF5-9752-24D1AC98FC9F}" destId="{1FC5915B-BD9F-446A-8758-66AB494DB497}" srcOrd="0" destOrd="0" presId="urn:microsoft.com/office/officeart/2005/8/layout/radial5"/>
    <dgm:cxn modelId="{A18264C6-B381-489E-BA0B-69431095D4F9}" type="presParOf" srcId="{CF181259-7E95-4BF5-9752-24D1AC98FC9F}" destId="{C09BD9A6-CC8C-4C7E-96A8-3ED4358459D8}" srcOrd="1" destOrd="0" presId="urn:microsoft.com/office/officeart/2005/8/layout/radial5"/>
    <dgm:cxn modelId="{502E2FF3-765D-4B84-B5EC-919C2648FD2E}" type="presParOf" srcId="{C09BD9A6-CC8C-4C7E-96A8-3ED4358459D8}" destId="{2AE30C7F-3B52-40F0-9C55-47C35490A1D5}" srcOrd="0" destOrd="0" presId="urn:microsoft.com/office/officeart/2005/8/layout/radial5"/>
    <dgm:cxn modelId="{BF652FB3-94C2-4092-8E48-98BE7FB031EE}" type="presParOf" srcId="{CF181259-7E95-4BF5-9752-24D1AC98FC9F}" destId="{E2165F9F-C47D-4069-B4CE-B12EE19B5C4A}" srcOrd="2" destOrd="0" presId="urn:microsoft.com/office/officeart/2005/8/layout/radial5"/>
    <dgm:cxn modelId="{6119FA8F-6BBA-46FD-87D3-B4A9057AEE34}" type="presParOf" srcId="{CF181259-7E95-4BF5-9752-24D1AC98FC9F}" destId="{19D973A9-2543-4CFE-A90A-D1AACFCBDE21}" srcOrd="3" destOrd="0" presId="urn:microsoft.com/office/officeart/2005/8/layout/radial5"/>
    <dgm:cxn modelId="{11C1652E-8165-43DC-A51B-DE462E298988}" type="presParOf" srcId="{19D973A9-2543-4CFE-A90A-D1AACFCBDE21}" destId="{3E8A747C-D4CD-4ED4-830C-6960878D5575}" srcOrd="0" destOrd="0" presId="urn:microsoft.com/office/officeart/2005/8/layout/radial5"/>
    <dgm:cxn modelId="{C3BF9BF7-87B2-4605-96FA-5BCD2B46D33D}" type="presParOf" srcId="{CF181259-7E95-4BF5-9752-24D1AC98FC9F}" destId="{F80C6433-565E-46B4-B57D-64CEA85E9BFC}" srcOrd="4" destOrd="0" presId="urn:microsoft.com/office/officeart/2005/8/layout/radial5"/>
    <dgm:cxn modelId="{6D58CCAB-BE7C-462C-B987-5CFC6A644CCB}" type="presParOf" srcId="{CF181259-7E95-4BF5-9752-24D1AC98FC9F}" destId="{C9D97094-C68E-4582-8CAD-4EFF662A94FF}" srcOrd="5" destOrd="0" presId="urn:microsoft.com/office/officeart/2005/8/layout/radial5"/>
    <dgm:cxn modelId="{BC6955CB-45EF-4A51-870F-6CBBB0B5C287}" type="presParOf" srcId="{C9D97094-C68E-4582-8CAD-4EFF662A94FF}" destId="{91D0882C-E551-4483-B867-93ACC5BAA309}" srcOrd="0" destOrd="0" presId="urn:microsoft.com/office/officeart/2005/8/layout/radial5"/>
    <dgm:cxn modelId="{8E91B232-4FE4-4AB4-A26E-6795B8DF8876}" type="presParOf" srcId="{CF181259-7E95-4BF5-9752-24D1AC98FC9F}" destId="{593A40FD-7950-4E5A-8EEA-784C931830D1}" srcOrd="6" destOrd="0" presId="urn:microsoft.com/office/officeart/2005/8/layout/radial5"/>
    <dgm:cxn modelId="{E4B2CBE2-6F66-4C45-B230-5940361AD2F4}" type="presParOf" srcId="{CF181259-7E95-4BF5-9752-24D1AC98FC9F}" destId="{4DC272CC-FC10-454F-B04F-A6D6EBC96E4E}" srcOrd="7" destOrd="0" presId="urn:microsoft.com/office/officeart/2005/8/layout/radial5"/>
    <dgm:cxn modelId="{1618987A-0755-4807-B12B-23054407C944}" type="presParOf" srcId="{4DC272CC-FC10-454F-B04F-A6D6EBC96E4E}" destId="{5290886A-22FB-4EEA-91D8-AF93E94751E5}" srcOrd="0" destOrd="0" presId="urn:microsoft.com/office/officeart/2005/8/layout/radial5"/>
    <dgm:cxn modelId="{952AEDEF-B5E9-48B1-90B8-E1FD6FF65134}" type="presParOf" srcId="{CF181259-7E95-4BF5-9752-24D1AC98FC9F}" destId="{3FA79D6D-E896-4736-872C-D52386E5EB01}" srcOrd="8" destOrd="0" presId="urn:microsoft.com/office/officeart/2005/8/layout/radial5"/>
    <dgm:cxn modelId="{2BA2F19C-8F7A-46F9-BC1C-6BD31F411D0F}" type="presParOf" srcId="{CF181259-7E95-4BF5-9752-24D1AC98FC9F}" destId="{F9F7D3CF-4618-44A7-8FFD-2A7820E50911}" srcOrd="9" destOrd="0" presId="urn:microsoft.com/office/officeart/2005/8/layout/radial5"/>
    <dgm:cxn modelId="{0465FC77-F551-4960-BAC6-EC355BA786D5}" type="presParOf" srcId="{F9F7D3CF-4618-44A7-8FFD-2A7820E50911}" destId="{9181E734-F0EC-4376-ABA0-9AC0376E1C93}" srcOrd="0" destOrd="0" presId="urn:microsoft.com/office/officeart/2005/8/layout/radial5"/>
    <dgm:cxn modelId="{DD6DE93B-03DE-4572-8156-D1D427B6F16E}" type="presParOf" srcId="{CF181259-7E95-4BF5-9752-24D1AC98FC9F}" destId="{20D356CF-8BDC-4AF7-977C-2D8B898DC604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4B43A-EDAF-43FF-A3DF-28FF56F031BD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8516E-6BF8-4020-A8E4-AA7AADE78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68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8516E-6BF8-4020-A8E4-AA7AADE78C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41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51BD-5D6C-4F2E-9BDD-D816968DB4D1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00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51BD-5D6C-4F2E-9BDD-D816968DB4D1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16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51BD-5D6C-4F2E-9BDD-D816968DB4D1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6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51BD-5D6C-4F2E-9BDD-D816968DB4D1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09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51BD-5D6C-4F2E-9BDD-D816968DB4D1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9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51BD-5D6C-4F2E-9BDD-D816968DB4D1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45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51BD-5D6C-4F2E-9BDD-D816968DB4D1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0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51BD-5D6C-4F2E-9BDD-D816968DB4D1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84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51BD-5D6C-4F2E-9BDD-D816968DB4D1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47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51BD-5D6C-4F2E-9BDD-D816968DB4D1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72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51BD-5D6C-4F2E-9BDD-D816968DB4D1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2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251BD-5D6C-4F2E-9BDD-D816968DB4D1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B346B-E05A-413B-B4C2-FF5FE9F7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7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microsoft.com/office/2007/relationships/hdphoto" Target="../media/hdphoto1.wdp"/><Relationship Id="rId7" Type="http://schemas.openxmlformats.org/officeDocument/2006/relationships/image" Target="../media/image26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Relationship Id="rId9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9.jpg"/><Relationship Id="rId7" Type="http://schemas.openxmlformats.org/officeDocument/2006/relationships/image" Target="../media/image41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wmf"/><Relationship Id="rId5" Type="http://schemas.openxmlformats.org/officeDocument/2006/relationships/image" Target="../media/image40.jp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wmf"/><Relationship Id="rId4" Type="http://schemas.openxmlformats.org/officeDocument/2006/relationships/image" Target="../media/image4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13" Type="http://schemas.openxmlformats.org/officeDocument/2006/relationships/image" Target="../media/image52.jpg"/><Relationship Id="rId3" Type="http://schemas.openxmlformats.org/officeDocument/2006/relationships/image" Target="../media/image44.jpg"/><Relationship Id="rId7" Type="http://schemas.openxmlformats.org/officeDocument/2006/relationships/image" Target="../media/image48.png"/><Relationship Id="rId12" Type="http://schemas.openxmlformats.org/officeDocument/2006/relationships/image" Target="../media/image51.jpg"/><Relationship Id="rId2" Type="http://schemas.openxmlformats.org/officeDocument/2006/relationships/image" Target="../media/image43.wmf"/><Relationship Id="rId16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g"/><Relationship Id="rId11" Type="http://schemas.openxmlformats.org/officeDocument/2006/relationships/image" Target="../media/image50.jpg"/><Relationship Id="rId5" Type="http://schemas.openxmlformats.org/officeDocument/2006/relationships/image" Target="../media/image46.jpg"/><Relationship Id="rId15" Type="http://schemas.openxmlformats.org/officeDocument/2006/relationships/image" Target="../media/image27.jpg"/><Relationship Id="rId10" Type="http://schemas.microsoft.com/office/2007/relationships/hdphoto" Target="../media/hdphoto1.wdp"/><Relationship Id="rId4" Type="http://schemas.openxmlformats.org/officeDocument/2006/relationships/image" Target="../media/image45.jpg"/><Relationship Id="rId9" Type="http://schemas.openxmlformats.org/officeDocument/2006/relationships/image" Target="../media/image22.png"/><Relationship Id="rId14" Type="http://schemas.openxmlformats.org/officeDocument/2006/relationships/image" Target="../media/image38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53.jpeg"/><Relationship Id="rId7" Type="http://schemas.openxmlformats.org/officeDocument/2006/relationships/image" Target="../media/image5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gif"/><Relationship Id="rId5" Type="http://schemas.openxmlformats.org/officeDocument/2006/relationships/image" Target="../media/image54.jpg"/><Relationship Id="rId4" Type="http://schemas.openxmlformats.org/officeDocument/2006/relationships/image" Target="../media/image2.jpg"/><Relationship Id="rId9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6774" y="223576"/>
            <a:ext cx="31422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/>
              <a:t>স্বাগতম</a:t>
            </a:r>
            <a:endParaRPr lang="en-US" sz="9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347856" y="998190"/>
            <a:ext cx="6234545" cy="4445443"/>
            <a:chOff x="523702" y="355157"/>
            <a:chExt cx="6234545" cy="4445443"/>
          </a:xfrm>
        </p:grpSpPr>
        <p:pic>
          <p:nvPicPr>
            <p:cNvPr id="8" name="Picture 4" descr="j0285750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395" b="2551"/>
            <a:stretch/>
          </p:blipFill>
          <p:spPr bwMode="auto">
            <a:xfrm>
              <a:off x="523702" y="355157"/>
              <a:ext cx="6234545" cy="4445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479" y="1026656"/>
              <a:ext cx="1969477" cy="221052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1951557"/>
              <a:ext cx="808892" cy="125264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0" r="40510" b="70527"/>
            <a:stretch/>
          </p:blipFill>
          <p:spPr>
            <a:xfrm>
              <a:off x="3150682" y="2696479"/>
              <a:ext cx="331072" cy="450758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5076370" y="238650"/>
            <a:ext cx="31422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/>
              <a:t>স্বাগতম</a:t>
            </a:r>
            <a:endParaRPr lang="en-US" sz="9600" dirty="0"/>
          </a:p>
        </p:txBody>
      </p:sp>
      <p:pic>
        <p:nvPicPr>
          <p:cNvPr id="15" name="Picture 4" descr="j0157995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2659" y="0"/>
            <a:ext cx="61664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8046720" y="57389"/>
            <a:ext cx="1776549" cy="5237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</a:rPr>
              <a:t>সময়ঃ ০২ মিনিট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Picture 4" descr="j0157995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647" y="0"/>
            <a:ext cx="101577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ilm"/>
          <p:cNvSpPr>
            <a:spLocks noEditPoints="1" noChangeArrowheads="1"/>
          </p:cNvSpPr>
          <p:nvPr/>
        </p:nvSpPr>
        <p:spPr bwMode="auto">
          <a:xfrm>
            <a:off x="9410007" y="998190"/>
            <a:ext cx="2626821" cy="221052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4960 w 21600"/>
              <a:gd name="T17" fmla="*/ 8129 h 21600"/>
              <a:gd name="T18" fmla="*/ 17079 w 21600"/>
              <a:gd name="T19" fmla="*/ 13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pattFill prst="lgCheck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 w="9525">
            <a:solidFill>
              <a:srgbClr val="00B050"/>
            </a:solidFill>
            <a:miter lim="800000"/>
            <a:headEnd/>
            <a:tailEnd/>
          </a:ln>
          <a:scene3d>
            <a:camera prst="isometricOffAxis2Left"/>
            <a:lightRig rig="threePt" dir="t"/>
          </a:scene3d>
        </p:spPr>
        <p:txBody>
          <a:bodyPr/>
          <a:lstStyle/>
          <a:p>
            <a:r>
              <a:rPr lang="bn-BD" sz="4000" dirty="0" smtClean="0"/>
              <a:t>ক্লিক করুন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65764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877 0.02894 L -0.90312 0.0671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11" y="18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96 -0.00347 L 1.21093 -0.03819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42" y="-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4" grpId="0"/>
      <p:bldP spid="14" grpId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79557" y="2856253"/>
            <a:ext cx="2514600" cy="1731153"/>
            <a:chOff x="990600" y="3428999"/>
            <a:chExt cx="2514600" cy="1344613"/>
          </a:xfrm>
        </p:grpSpPr>
        <p:pic>
          <p:nvPicPr>
            <p:cNvPr id="3" name="Picture 4" descr="j028190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3428999"/>
              <a:ext cx="2514600" cy="1344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600200" y="3808918"/>
              <a:ext cx="190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/>
                <a:t>ক্লিক করুন</a:t>
              </a:r>
              <a:endParaRPr lang="en-US" sz="3200" dirty="0"/>
            </a:p>
          </p:txBody>
        </p:sp>
      </p:grp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192456326"/>
              </p:ext>
            </p:extLst>
          </p:nvPr>
        </p:nvGraphicFramePr>
        <p:xfrm>
          <a:off x="715906" y="581185"/>
          <a:ext cx="10557164" cy="5881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8046720" y="57389"/>
            <a:ext cx="1776549" cy="5237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</a:rPr>
              <a:t>সময়ঃ ০৩ মিনিট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871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C5915B-BD9F-446A-8758-66AB494DB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>
                                            <p:graphicEl>
                                              <a:dgm id="{1FC5915B-BD9F-446A-8758-66AB494DB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>
                                            <p:graphicEl>
                                              <a:dgm id="{1FC5915B-BD9F-446A-8758-66AB494DB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">
                                            <p:graphicEl>
                                              <a:dgm id="{1FC5915B-BD9F-446A-8758-66AB494DB4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">
                                            <p:graphicEl>
                                              <a:dgm id="{1FC5915B-BD9F-446A-8758-66AB494DB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">
                                            <p:graphicEl>
                                              <a:dgm id="{1FC5915B-BD9F-446A-8758-66AB494DB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09BD9A6-CC8C-4C7E-96A8-3ED435845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9">
                                            <p:graphicEl>
                                              <a:dgm id="{C09BD9A6-CC8C-4C7E-96A8-3ED435845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">
                                            <p:graphicEl>
                                              <a:dgm id="{C09BD9A6-CC8C-4C7E-96A8-3ED435845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9">
                                            <p:graphicEl>
                                              <a:dgm id="{C09BD9A6-CC8C-4C7E-96A8-3ED4358459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">
                                            <p:graphicEl>
                                              <a:dgm id="{C09BD9A6-CC8C-4C7E-96A8-3ED435845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">
                                            <p:graphicEl>
                                              <a:dgm id="{C09BD9A6-CC8C-4C7E-96A8-3ED435845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2165F9F-C47D-4069-B4CE-B12EE19B5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>
                                            <p:graphicEl>
                                              <a:dgm id="{E2165F9F-C47D-4069-B4CE-B12EE19B5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>
                                            <p:graphicEl>
                                              <a:dgm id="{E2165F9F-C47D-4069-B4CE-B12EE19B5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9">
                                            <p:graphicEl>
                                              <a:dgm id="{E2165F9F-C47D-4069-B4CE-B12EE19B5C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9">
                                            <p:graphicEl>
                                              <a:dgm id="{E2165F9F-C47D-4069-B4CE-B12EE19B5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9">
                                            <p:graphicEl>
                                              <a:dgm id="{E2165F9F-C47D-4069-B4CE-B12EE19B5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9D973A9-2543-4CFE-A90A-D1AACFCBD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9">
                                            <p:graphicEl>
                                              <a:dgm id="{19D973A9-2543-4CFE-A90A-D1AACFCBD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9">
                                            <p:graphicEl>
                                              <a:dgm id="{19D973A9-2543-4CFE-A90A-D1AACFCBD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9">
                                            <p:graphicEl>
                                              <a:dgm id="{19D973A9-2543-4CFE-A90A-D1AACFCBDE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9">
                                            <p:graphicEl>
                                              <a:dgm id="{19D973A9-2543-4CFE-A90A-D1AACFCBD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9">
                                            <p:graphicEl>
                                              <a:dgm id="{19D973A9-2543-4CFE-A90A-D1AACFCBD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80C6433-565E-46B4-B57D-64CEA85E9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9">
                                            <p:graphicEl>
                                              <a:dgm id="{F80C6433-565E-46B4-B57D-64CEA85E9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9">
                                            <p:graphicEl>
                                              <a:dgm id="{F80C6433-565E-46B4-B57D-64CEA85E9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9">
                                            <p:graphicEl>
                                              <a:dgm id="{F80C6433-565E-46B4-B57D-64CEA85E9B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9">
                                            <p:graphicEl>
                                              <a:dgm id="{F80C6433-565E-46B4-B57D-64CEA85E9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9">
                                            <p:graphicEl>
                                              <a:dgm id="{F80C6433-565E-46B4-B57D-64CEA85E9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9D97094-C68E-4582-8CAD-4EFF662A94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9">
                                            <p:graphicEl>
                                              <a:dgm id="{C9D97094-C68E-4582-8CAD-4EFF662A94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9">
                                            <p:graphicEl>
                                              <a:dgm id="{C9D97094-C68E-4582-8CAD-4EFF662A94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9">
                                            <p:graphicEl>
                                              <a:dgm id="{C9D97094-C68E-4582-8CAD-4EFF662A94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9">
                                            <p:graphicEl>
                                              <a:dgm id="{C9D97094-C68E-4582-8CAD-4EFF662A94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9">
                                            <p:graphicEl>
                                              <a:dgm id="{C9D97094-C68E-4582-8CAD-4EFF662A94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93A40FD-7950-4E5A-8EEA-784C93183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9">
                                            <p:graphicEl>
                                              <a:dgm id="{593A40FD-7950-4E5A-8EEA-784C93183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9">
                                            <p:graphicEl>
                                              <a:dgm id="{593A40FD-7950-4E5A-8EEA-784C93183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9">
                                            <p:graphicEl>
                                              <a:dgm id="{593A40FD-7950-4E5A-8EEA-784C931830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9">
                                            <p:graphicEl>
                                              <a:dgm id="{593A40FD-7950-4E5A-8EEA-784C93183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9">
                                            <p:graphicEl>
                                              <a:dgm id="{593A40FD-7950-4E5A-8EEA-784C93183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DC272CC-FC10-454F-B04F-A6D6EBC96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9">
                                            <p:graphicEl>
                                              <a:dgm id="{4DC272CC-FC10-454F-B04F-A6D6EBC96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9">
                                            <p:graphicEl>
                                              <a:dgm id="{4DC272CC-FC10-454F-B04F-A6D6EBC96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9">
                                            <p:graphicEl>
                                              <a:dgm id="{4DC272CC-FC10-454F-B04F-A6D6EBC96E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9">
                                            <p:graphicEl>
                                              <a:dgm id="{4DC272CC-FC10-454F-B04F-A6D6EBC96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9">
                                            <p:graphicEl>
                                              <a:dgm id="{4DC272CC-FC10-454F-B04F-A6D6EBC96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FA79D6D-E896-4736-872C-D52386E5E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9">
                                            <p:graphicEl>
                                              <a:dgm id="{3FA79D6D-E896-4736-872C-D52386E5E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9">
                                            <p:graphicEl>
                                              <a:dgm id="{3FA79D6D-E896-4736-872C-D52386E5E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9">
                                            <p:graphicEl>
                                              <a:dgm id="{3FA79D6D-E896-4736-872C-D52386E5EB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9">
                                            <p:graphicEl>
                                              <a:dgm id="{3FA79D6D-E896-4736-872C-D52386E5E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9">
                                            <p:graphicEl>
                                              <a:dgm id="{3FA79D6D-E896-4736-872C-D52386E5E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F7D3CF-4618-44A7-8FFD-2A7820E50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9">
                                            <p:graphicEl>
                                              <a:dgm id="{F9F7D3CF-4618-44A7-8FFD-2A7820E50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9">
                                            <p:graphicEl>
                                              <a:dgm id="{F9F7D3CF-4618-44A7-8FFD-2A7820E50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0"/>
                                        <p:tgtEl>
                                          <p:spTgt spid="9">
                                            <p:graphicEl>
                                              <a:dgm id="{F9F7D3CF-4618-44A7-8FFD-2A7820E509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9">
                                            <p:graphicEl>
                                              <a:dgm id="{F9F7D3CF-4618-44A7-8FFD-2A7820E50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9">
                                            <p:graphicEl>
                                              <a:dgm id="{F9F7D3CF-4618-44A7-8FFD-2A7820E50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D356CF-8BDC-4AF7-977C-2D8B898DC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9">
                                            <p:graphicEl>
                                              <a:dgm id="{20D356CF-8BDC-4AF7-977C-2D8B898DC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9">
                                            <p:graphicEl>
                                              <a:dgm id="{20D356CF-8BDC-4AF7-977C-2D8B898DC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9">
                                            <p:graphicEl>
                                              <a:dgm id="{20D356CF-8BDC-4AF7-977C-2D8B898DC6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9">
                                            <p:graphicEl>
                                              <a:dgm id="{20D356CF-8BDC-4AF7-977C-2D8B898DC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9">
                                            <p:graphicEl>
                                              <a:dgm id="{20D356CF-8BDC-4AF7-977C-2D8B898DC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5" dur="3000"/>
                                        <p:tgtEl>
                                          <p:spTgt spid="9">
                                            <p:graphicEl>
                                              <a:dgm id="{1FC5915B-BD9F-446A-8758-66AB494DB4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C5915B-BD9F-446A-8758-66AB494DB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0" dur="3000"/>
                                        <p:tgtEl>
                                          <p:spTgt spid="9">
                                            <p:graphicEl>
                                              <a:dgm id="{C09BD9A6-CC8C-4C7E-96A8-3ED4358459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09BD9A6-CC8C-4C7E-96A8-3ED435845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3" dur="3000"/>
                                        <p:tgtEl>
                                          <p:spTgt spid="9">
                                            <p:graphicEl>
                                              <a:dgm id="{E2165F9F-C47D-4069-B4CE-B12EE19B5C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2165F9F-C47D-4069-B4CE-B12EE19B5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8" dur="3000"/>
                                        <p:tgtEl>
                                          <p:spTgt spid="9">
                                            <p:graphicEl>
                                              <a:dgm id="{19D973A9-2543-4CFE-A90A-D1AACFCBDE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9D973A9-2543-4CFE-A90A-D1AACFCBD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1" dur="3000"/>
                                        <p:tgtEl>
                                          <p:spTgt spid="9">
                                            <p:graphicEl>
                                              <a:dgm id="{F80C6433-565E-46B4-B57D-64CEA85E9B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80C6433-565E-46B4-B57D-64CEA85E9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6" dur="3000"/>
                                        <p:tgtEl>
                                          <p:spTgt spid="9">
                                            <p:graphicEl>
                                              <a:dgm id="{C9D97094-C68E-4582-8CAD-4EFF662A94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9D97094-C68E-4582-8CAD-4EFF662A94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9" dur="3000"/>
                                        <p:tgtEl>
                                          <p:spTgt spid="9">
                                            <p:graphicEl>
                                              <a:dgm id="{593A40FD-7950-4E5A-8EEA-784C931830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93A40FD-7950-4E5A-8EEA-784C93183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4" dur="3000"/>
                                        <p:tgtEl>
                                          <p:spTgt spid="9">
                                            <p:graphicEl>
                                              <a:dgm id="{4DC272CC-FC10-454F-B04F-A6D6EBC96E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DC272CC-FC10-454F-B04F-A6D6EBC96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7" dur="3000"/>
                                        <p:tgtEl>
                                          <p:spTgt spid="9">
                                            <p:graphicEl>
                                              <a:dgm id="{3FA79D6D-E896-4736-872C-D52386E5EB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FA79D6D-E896-4736-872C-D52386E5E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2" dur="3000"/>
                                        <p:tgtEl>
                                          <p:spTgt spid="9">
                                            <p:graphicEl>
                                              <a:dgm id="{F9F7D3CF-4618-44A7-8FFD-2A7820E509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F7D3CF-4618-44A7-8FFD-2A7820E50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5" dur="3000"/>
                                        <p:tgtEl>
                                          <p:spTgt spid="9">
                                            <p:graphicEl>
                                              <a:dgm id="{20D356CF-8BDC-4AF7-977C-2D8B898DC6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D356CF-8BDC-4AF7-977C-2D8B898DC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  <p:bldGraphic spid="9" grpId="1">
        <p:bldSub>
          <a:bldDgm bld="lvlOne"/>
        </p:bldSub>
      </p:bldGraphic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2470" y="1415265"/>
            <a:ext cx="3391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দলগত কাজঃ </a:t>
            </a:r>
            <a:r>
              <a:rPr lang="bn-BD" sz="3600" dirty="0" smtClean="0"/>
              <a:t>  </a:t>
            </a: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6578454" y="3610631"/>
            <a:ext cx="4378569" cy="2497015"/>
            <a:chOff x="5784913" y="1477106"/>
            <a:chExt cx="5345723" cy="3288324"/>
          </a:xfrm>
        </p:grpSpPr>
        <p:pic>
          <p:nvPicPr>
            <p:cNvPr id="4" name="Picture 21" descr="j0335112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38" t="19428" r="20550" b="21905"/>
            <a:stretch/>
          </p:blipFill>
          <p:spPr bwMode="auto">
            <a:xfrm>
              <a:off x="5784913" y="1477106"/>
              <a:ext cx="5345723" cy="328832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499027" y="1888860"/>
              <a:ext cx="254976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000" dirty="0" smtClean="0"/>
                <a:t>ক্লিক করুন </a:t>
              </a:r>
              <a:endParaRPr lang="en-US" sz="60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308466" y="2159005"/>
            <a:ext cx="7648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রবীন্দ্রনাথ ঠাকুরের সাহিত্য কার্যাবলীগুলো লেখ।</a:t>
            </a:r>
            <a:endParaRPr lang="en-US" sz="3600" dirty="0"/>
          </a:p>
        </p:txBody>
      </p:sp>
      <p:sp>
        <p:nvSpPr>
          <p:cNvPr id="7" name="Rounded Rectangle 6"/>
          <p:cNvSpPr/>
          <p:nvPr/>
        </p:nvSpPr>
        <p:spPr>
          <a:xfrm>
            <a:off x="7982449" y="196537"/>
            <a:ext cx="1776549" cy="5237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</a:rPr>
              <a:t>সময়ঃ ০৫ মিনিট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91" y="506553"/>
            <a:ext cx="2847975" cy="168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76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5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136296" y="367928"/>
            <a:ext cx="2946463" cy="1834115"/>
            <a:chOff x="5462443" y="1157396"/>
            <a:chExt cx="1809750" cy="904875"/>
          </a:xfrm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</p:grpSpPr>
        <p:sp>
          <p:nvSpPr>
            <p:cNvPr id="2" name="cddrive"/>
            <p:cNvSpPr>
              <a:spLocks noEditPoints="1" noChangeArrowheads="1"/>
            </p:cNvSpPr>
            <p:nvPr/>
          </p:nvSpPr>
          <p:spPr bwMode="auto">
            <a:xfrm>
              <a:off x="5462443" y="1157396"/>
              <a:ext cx="1809750" cy="904875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686 w 21600"/>
                <a:gd name="T9" fmla="*/ 23059 h 21600"/>
                <a:gd name="T10" fmla="*/ 21005 w 21600"/>
                <a:gd name="T11" fmla="*/ 3050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2563" y="12259"/>
                  </a:moveTo>
                  <a:lnTo>
                    <a:pt x="2563" y="12843"/>
                  </a:lnTo>
                  <a:lnTo>
                    <a:pt x="2746" y="13427"/>
                  </a:lnTo>
                  <a:lnTo>
                    <a:pt x="2929" y="14303"/>
                  </a:lnTo>
                  <a:lnTo>
                    <a:pt x="3112" y="14886"/>
                  </a:lnTo>
                  <a:lnTo>
                    <a:pt x="3478" y="15470"/>
                  </a:lnTo>
                  <a:lnTo>
                    <a:pt x="3844" y="16054"/>
                  </a:lnTo>
                  <a:lnTo>
                    <a:pt x="4393" y="16638"/>
                  </a:lnTo>
                  <a:lnTo>
                    <a:pt x="4942" y="17222"/>
                  </a:lnTo>
                  <a:lnTo>
                    <a:pt x="5492" y="17514"/>
                  </a:lnTo>
                  <a:lnTo>
                    <a:pt x="6224" y="18097"/>
                  </a:lnTo>
                  <a:lnTo>
                    <a:pt x="6773" y="18389"/>
                  </a:lnTo>
                  <a:lnTo>
                    <a:pt x="7505" y="18681"/>
                  </a:lnTo>
                  <a:lnTo>
                    <a:pt x="8237" y="18973"/>
                  </a:lnTo>
                  <a:lnTo>
                    <a:pt x="9153" y="18973"/>
                  </a:lnTo>
                  <a:lnTo>
                    <a:pt x="9885" y="19265"/>
                  </a:lnTo>
                  <a:lnTo>
                    <a:pt x="10800" y="19265"/>
                  </a:lnTo>
                  <a:lnTo>
                    <a:pt x="11532" y="19265"/>
                  </a:lnTo>
                  <a:lnTo>
                    <a:pt x="12447" y="18973"/>
                  </a:lnTo>
                  <a:lnTo>
                    <a:pt x="13180" y="18973"/>
                  </a:lnTo>
                  <a:lnTo>
                    <a:pt x="13912" y="18681"/>
                  </a:lnTo>
                  <a:lnTo>
                    <a:pt x="14644" y="18389"/>
                  </a:lnTo>
                  <a:lnTo>
                    <a:pt x="15376" y="18097"/>
                  </a:lnTo>
                  <a:lnTo>
                    <a:pt x="16108" y="17514"/>
                  </a:lnTo>
                  <a:lnTo>
                    <a:pt x="16658" y="17222"/>
                  </a:lnTo>
                  <a:lnTo>
                    <a:pt x="17207" y="16638"/>
                  </a:lnTo>
                  <a:lnTo>
                    <a:pt x="17573" y="16054"/>
                  </a:lnTo>
                  <a:lnTo>
                    <a:pt x="18122" y="15470"/>
                  </a:lnTo>
                  <a:lnTo>
                    <a:pt x="18305" y="14886"/>
                  </a:lnTo>
                  <a:lnTo>
                    <a:pt x="18671" y="14303"/>
                  </a:lnTo>
                  <a:lnTo>
                    <a:pt x="18854" y="13427"/>
                  </a:lnTo>
                  <a:lnTo>
                    <a:pt x="19037" y="12843"/>
                  </a:lnTo>
                  <a:lnTo>
                    <a:pt x="19037" y="12259"/>
                  </a:lnTo>
                  <a:lnTo>
                    <a:pt x="2563" y="12259"/>
                  </a:lnTo>
                  <a:close/>
                </a:path>
                <a:path w="21600" h="21600" extrusionOk="0">
                  <a:moveTo>
                    <a:pt x="2563" y="12259"/>
                  </a:moveTo>
                  <a:lnTo>
                    <a:pt x="9153" y="12259"/>
                  </a:lnTo>
                  <a:lnTo>
                    <a:pt x="9153" y="12551"/>
                  </a:lnTo>
                  <a:lnTo>
                    <a:pt x="9336" y="12843"/>
                  </a:lnTo>
                  <a:lnTo>
                    <a:pt x="9519" y="13135"/>
                  </a:lnTo>
                  <a:lnTo>
                    <a:pt x="9702" y="13135"/>
                  </a:lnTo>
                  <a:lnTo>
                    <a:pt x="9885" y="13427"/>
                  </a:lnTo>
                  <a:lnTo>
                    <a:pt x="10068" y="13719"/>
                  </a:lnTo>
                  <a:lnTo>
                    <a:pt x="10434" y="13719"/>
                  </a:lnTo>
                  <a:lnTo>
                    <a:pt x="10800" y="13719"/>
                  </a:lnTo>
                  <a:lnTo>
                    <a:pt x="10983" y="13719"/>
                  </a:lnTo>
                  <a:lnTo>
                    <a:pt x="11349" y="13719"/>
                  </a:lnTo>
                  <a:lnTo>
                    <a:pt x="11715" y="13427"/>
                  </a:lnTo>
                  <a:lnTo>
                    <a:pt x="11898" y="13135"/>
                  </a:lnTo>
                  <a:lnTo>
                    <a:pt x="12081" y="13135"/>
                  </a:lnTo>
                  <a:lnTo>
                    <a:pt x="12264" y="12843"/>
                  </a:lnTo>
                  <a:lnTo>
                    <a:pt x="12264" y="12551"/>
                  </a:lnTo>
                  <a:lnTo>
                    <a:pt x="12264" y="12259"/>
                  </a:lnTo>
                  <a:lnTo>
                    <a:pt x="9153" y="12259"/>
                  </a:lnTo>
                  <a:close/>
                </a:path>
                <a:path w="21600" h="21600" extrusionOk="0">
                  <a:moveTo>
                    <a:pt x="21600" y="7589"/>
                  </a:moveTo>
                  <a:lnTo>
                    <a:pt x="17756" y="0"/>
                  </a:lnTo>
                  <a:lnTo>
                    <a:pt x="10800" y="0"/>
                  </a:lnTo>
                  <a:lnTo>
                    <a:pt x="3844" y="0"/>
                  </a:lnTo>
                  <a:lnTo>
                    <a:pt x="0" y="7589"/>
                  </a:lnTo>
                  <a:lnTo>
                    <a:pt x="0" y="10800"/>
                  </a:lnTo>
                  <a:lnTo>
                    <a:pt x="0" y="18097"/>
                  </a:lnTo>
                  <a:lnTo>
                    <a:pt x="1464" y="18097"/>
                  </a:lnTo>
                  <a:lnTo>
                    <a:pt x="1464" y="21600"/>
                  </a:lnTo>
                  <a:lnTo>
                    <a:pt x="10800" y="21600"/>
                  </a:lnTo>
                  <a:lnTo>
                    <a:pt x="19953" y="21600"/>
                  </a:lnTo>
                  <a:lnTo>
                    <a:pt x="19953" y="18097"/>
                  </a:lnTo>
                  <a:lnTo>
                    <a:pt x="21600" y="18097"/>
                  </a:lnTo>
                  <a:lnTo>
                    <a:pt x="21600" y="11092"/>
                  </a:lnTo>
                  <a:lnTo>
                    <a:pt x="21600" y="7589"/>
                  </a:lnTo>
                </a:path>
                <a:path w="21600" h="21600" extrusionOk="0">
                  <a:moveTo>
                    <a:pt x="1647" y="18097"/>
                  </a:moveTo>
                  <a:lnTo>
                    <a:pt x="6407" y="18097"/>
                  </a:lnTo>
                  <a:moveTo>
                    <a:pt x="19953" y="18097"/>
                  </a:moveTo>
                  <a:lnTo>
                    <a:pt x="15010" y="18097"/>
                  </a:lnTo>
                  <a:moveTo>
                    <a:pt x="0" y="7589"/>
                  </a:moveTo>
                  <a:lnTo>
                    <a:pt x="21417" y="7589"/>
                  </a:lnTo>
                  <a:lnTo>
                    <a:pt x="21600" y="7589"/>
                  </a:lnTo>
                </a:path>
              </a:pathLst>
            </a:cu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768801" y="1157396"/>
              <a:ext cx="1197033" cy="865510"/>
            </a:xfrm>
            <a:prstGeom prst="rect">
              <a:avLst/>
            </a:prstGeom>
            <a:noFill/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bn-BD" sz="3600" dirty="0" smtClean="0"/>
                <a:t>   </a:t>
              </a:r>
              <a:endParaRPr lang="en-US" sz="3600" dirty="0" smtClean="0"/>
            </a:p>
            <a:p>
              <a:r>
                <a:rPr lang="en-US" sz="3600" dirty="0"/>
                <a:t> </a:t>
              </a:r>
              <a:r>
                <a:rPr lang="en-US" sz="3600" dirty="0" smtClean="0"/>
                <a:t>    </a:t>
              </a:r>
              <a:r>
                <a:rPr lang="bn-BD" sz="3600" dirty="0" smtClean="0"/>
                <a:t>ক্লিক   </a:t>
              </a:r>
            </a:p>
            <a:p>
              <a:r>
                <a:rPr lang="bn-BD" sz="3600" dirty="0"/>
                <a:t> </a:t>
              </a:r>
              <a:r>
                <a:rPr lang="bn-BD" sz="3600" dirty="0" smtClean="0"/>
                <a:t>   করুন </a:t>
              </a:r>
              <a:endParaRPr lang="en-US" sz="28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987037" y="4390208"/>
            <a:ext cx="7725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জানি নে তোর ধন রতন আছে কি না রানির মতন,</a:t>
            </a:r>
          </a:p>
          <a:p>
            <a:r>
              <a:rPr lang="bn-BD" sz="3600" dirty="0"/>
              <a:t>শুধু জানি আমার অঙ্গ জুড়ায় তোমার ছায়ায় এসে</a:t>
            </a:r>
            <a:r>
              <a:rPr lang="bn-BD" sz="3600" dirty="0" smtClean="0"/>
              <a:t>।।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282556" y="988321"/>
            <a:ext cx="7725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 জন্মভূমি </a:t>
            </a:r>
            <a:r>
              <a:rPr lang="bn-BD" sz="6000" baseline="-25000" dirty="0" smtClean="0"/>
              <a:t>রবীন্দ্রনাথ ঠাকুর</a:t>
            </a:r>
            <a:r>
              <a:rPr lang="bn-BD" sz="4400" dirty="0" smtClean="0"/>
              <a:t>                              </a:t>
            </a:r>
            <a:endParaRPr lang="en-US" sz="3600" dirty="0"/>
          </a:p>
        </p:txBody>
      </p:sp>
      <p:pic>
        <p:nvPicPr>
          <p:cNvPr id="8" name="Picture 20" descr="images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002539" y="2566717"/>
            <a:ext cx="2003827" cy="10857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7" name="Group 16"/>
          <p:cNvGrpSpPr/>
          <p:nvPr/>
        </p:nvGrpSpPr>
        <p:grpSpPr>
          <a:xfrm>
            <a:off x="154877" y="2566717"/>
            <a:ext cx="2889628" cy="1027324"/>
            <a:chOff x="2864941" y="1095452"/>
            <a:chExt cx="5337129" cy="180219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9345" y="1095452"/>
              <a:ext cx="2752725" cy="180219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4941" y="1128649"/>
              <a:ext cx="2619375" cy="1743075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759" y="4055117"/>
            <a:ext cx="1923607" cy="10267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859" y="2002917"/>
            <a:ext cx="1099554" cy="125958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82556" y="297113"/>
            <a:ext cx="2561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 আদর্শ পাঠ</a:t>
            </a:r>
            <a:endParaRPr lang="en-US" sz="3600" dirty="0"/>
          </a:p>
        </p:txBody>
      </p:sp>
      <p:sp>
        <p:nvSpPr>
          <p:cNvPr id="18" name="Rounded Rectangle 17"/>
          <p:cNvSpPr/>
          <p:nvPr/>
        </p:nvSpPr>
        <p:spPr>
          <a:xfrm>
            <a:off x="9823985" y="297113"/>
            <a:ext cx="1776549" cy="5237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</a:rPr>
              <a:t>সময়ঃ ০৩ মিনিট 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54878" y="3857277"/>
            <a:ext cx="2846790" cy="1524129"/>
            <a:chOff x="154878" y="3952118"/>
            <a:chExt cx="3984859" cy="211864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4850" y="3966894"/>
              <a:ext cx="2144887" cy="208650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78" y="3952118"/>
              <a:ext cx="1887454" cy="2118642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3044505" y="2695961"/>
            <a:ext cx="7725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 সার্থক জনম আমার জন্মেছি এই দেশে।</a:t>
            </a:r>
          </a:p>
          <a:p>
            <a:r>
              <a:rPr lang="bn-BD" sz="3600" dirty="0" smtClean="0"/>
              <a:t>সার্থক জনম, মা গো তোমায় ভালোবাসে।।</a:t>
            </a:r>
          </a:p>
        </p:txBody>
      </p:sp>
    </p:spTree>
    <p:extLst>
      <p:ext uri="{BB962C8B-B14F-4D97-AF65-F5344CB8AC3E}">
        <p14:creationId xmlns:p14="http://schemas.microsoft.com/office/powerpoint/2010/main" val="351156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20" grpId="0"/>
      <p:bldP spid="20" grpId="1"/>
      <p:bldP spid="18" grpId="0" animBg="1"/>
      <p:bldP spid="21" grpId="0"/>
      <p:bldP spid="2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3810" y="821094"/>
            <a:ext cx="2561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একক কাজঃ</a:t>
            </a: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7592607" y="3959766"/>
            <a:ext cx="5225617" cy="2497015"/>
            <a:chOff x="5784913" y="1477106"/>
            <a:chExt cx="6379870" cy="3288324"/>
          </a:xfrm>
          <a:noFill/>
        </p:grpSpPr>
        <p:pic>
          <p:nvPicPr>
            <p:cNvPr id="4" name="Picture 21" descr="j033511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38" t="19428" r="20550" b="21905"/>
            <a:stretch/>
          </p:blipFill>
          <p:spPr bwMode="auto">
            <a:xfrm>
              <a:off x="5784913" y="1477106"/>
              <a:ext cx="5345723" cy="3288324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extLst/>
          </p:spPr>
        </p:pic>
        <p:sp>
          <p:nvSpPr>
            <p:cNvPr id="5" name="TextBox 4"/>
            <p:cNvSpPr txBox="1"/>
            <p:nvPr/>
          </p:nvSpPr>
          <p:spPr>
            <a:xfrm>
              <a:off x="6867072" y="2695689"/>
              <a:ext cx="5297711" cy="85115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r>
                <a:rPr lang="en-US" sz="3600" dirty="0" smtClean="0"/>
                <a:t> (১)</a:t>
              </a:r>
              <a:r>
                <a:rPr lang="bn-BD" sz="3600" dirty="0" smtClean="0"/>
                <a:t> </a:t>
              </a:r>
              <a:endParaRPr lang="en-US" sz="36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79016" y="3012119"/>
            <a:ext cx="540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২</a:t>
            </a:r>
            <a:r>
              <a:rPr lang="bn-BD" sz="3600" dirty="0" smtClean="0"/>
              <a:t>. সার্থক জন্ম কাকে ভালোবেসে?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79017" y="2462910"/>
            <a:ext cx="540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১.আমার জন্ম কেমন ?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879015" y="3658450"/>
            <a:ext cx="540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৩. আমার অঙ্গ জুড়ায় কোথায় এসে? </a:t>
            </a:r>
            <a:endParaRPr lang="en-US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8264284" y="397023"/>
            <a:ext cx="1776549" cy="5237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</a:rPr>
              <a:t>সময়ঃ ০৩ মিনিট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75" t="13842" b="-2617"/>
          <a:stretch/>
        </p:blipFill>
        <p:spPr>
          <a:xfrm>
            <a:off x="1133060" y="238539"/>
            <a:ext cx="2405269" cy="2094657"/>
          </a:xfrm>
          <a:prstGeom prst="rect">
            <a:avLst/>
          </a:prstGeom>
        </p:spPr>
      </p:pic>
      <p:sp>
        <p:nvSpPr>
          <p:cNvPr id="11" name="32-Point Star 10"/>
          <p:cNvSpPr/>
          <p:nvPr/>
        </p:nvSpPr>
        <p:spPr>
          <a:xfrm>
            <a:off x="1723185" y="5208273"/>
            <a:ext cx="3444950" cy="1201479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</a:rPr>
              <a:t>ক্লিক করুন (২)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2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3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4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4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4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5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5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7" grpId="0"/>
      <p:bldP spid="7" grpId="1"/>
      <p:bldP spid="8" grpId="0"/>
      <p:bldP spid="8" grpId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075853" y="5221531"/>
            <a:ext cx="3102034" cy="1323108"/>
            <a:chOff x="8934796" y="2152956"/>
            <a:chExt cx="3102034" cy="1323108"/>
          </a:xfr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scene3d>
            <a:camera prst="isometricOffAxis2Left"/>
            <a:lightRig rig="glow" dir="t">
              <a:rot lat="0" lon="0" rev="4800000"/>
            </a:lightRig>
          </a:scene3d>
        </p:grpSpPr>
        <p:pic>
          <p:nvPicPr>
            <p:cNvPr id="12" name="Picture 11" descr="j0285926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4796" y="2152956"/>
              <a:ext cx="3102034" cy="1323108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/>
          </p:spPr>
        </p:pic>
        <p:sp>
          <p:nvSpPr>
            <p:cNvPr id="13" name="TextBox 12"/>
            <p:cNvSpPr txBox="1"/>
            <p:nvPr/>
          </p:nvSpPr>
          <p:spPr>
            <a:xfrm>
              <a:off x="9471660" y="2344189"/>
              <a:ext cx="2028305" cy="70788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bn-BD" sz="4000" dirty="0" smtClean="0"/>
                <a:t>ক্লিক করুন</a:t>
              </a:r>
              <a:endParaRPr lang="en-US" sz="40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519583" y="3451711"/>
            <a:ext cx="82145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 </a:t>
            </a:r>
            <a:r>
              <a:rPr lang="en-US" sz="3600" dirty="0" smtClean="0"/>
              <a:t> </a:t>
            </a:r>
            <a:r>
              <a:rPr lang="bn-BD" sz="3600" dirty="0"/>
              <a:t>আঁখি মেলে তোমার আলো প্রথম আমার চোখ জুড়ালো,</a:t>
            </a:r>
          </a:p>
          <a:p>
            <a:r>
              <a:rPr lang="bn-BD" sz="3600" dirty="0" smtClean="0"/>
              <a:t>  ওই </a:t>
            </a:r>
            <a:r>
              <a:rPr lang="bn-BD" sz="3600" dirty="0"/>
              <a:t>আলোতে নয়ন রেখে মুদব নয়ন শেষে।। </a:t>
            </a:r>
            <a:endParaRPr lang="en-US" sz="3600" dirty="0"/>
          </a:p>
          <a:p>
            <a:endParaRPr lang="bn-BD" sz="36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39" y="2107494"/>
            <a:ext cx="1592788" cy="164847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32187" y="2067290"/>
            <a:ext cx="2411260" cy="1291730"/>
            <a:chOff x="1465697" y="840723"/>
            <a:chExt cx="2533650" cy="18097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5697" y="840723"/>
              <a:ext cx="2533650" cy="18097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399" y="1922454"/>
              <a:ext cx="1057380" cy="682869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232187" y="3476052"/>
            <a:ext cx="2411260" cy="1600200"/>
            <a:chOff x="232187" y="3407110"/>
            <a:chExt cx="2533650" cy="16002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187" y="3407110"/>
              <a:ext cx="2533650" cy="16002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187" y="3755973"/>
              <a:ext cx="756858" cy="770630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9862568" y="4111213"/>
            <a:ext cx="2019059" cy="1162219"/>
            <a:chOff x="9778481" y="3914033"/>
            <a:chExt cx="2019059" cy="116221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8481" y="3914033"/>
              <a:ext cx="2019059" cy="1162219"/>
            </a:xfrm>
            <a:prstGeom prst="rect">
              <a:avLst/>
            </a:prstGeom>
          </p:spPr>
        </p:pic>
        <p:pic>
          <p:nvPicPr>
            <p:cNvPr id="23" name="Picture 22"/>
            <p:cNvPicPr preferRelativeResize="0">
              <a:picLocks noChangeAspect="1"/>
            </p:cNvPicPr>
            <p:nvPr/>
          </p:nvPicPr>
          <p:blipFill rotWithShape="1">
            <a:blip r:embed="rId9"/>
            <a:srcRect l="-1766" r="37298" b="-5993"/>
            <a:stretch/>
          </p:blipFill>
          <p:spPr bwMode="auto">
            <a:xfrm>
              <a:off x="9778481" y="4395252"/>
              <a:ext cx="807935" cy="6553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6" name="TextBox 25"/>
          <p:cNvSpPr txBox="1"/>
          <p:nvPr/>
        </p:nvSpPr>
        <p:spPr>
          <a:xfrm>
            <a:off x="2514197" y="638502"/>
            <a:ext cx="2561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 আদর্শ পাঠ</a:t>
            </a:r>
            <a:endParaRPr lang="en-US" sz="3600" dirty="0"/>
          </a:p>
        </p:txBody>
      </p:sp>
      <p:sp>
        <p:nvSpPr>
          <p:cNvPr id="18" name="Rounded Rectangle 17"/>
          <p:cNvSpPr/>
          <p:nvPr/>
        </p:nvSpPr>
        <p:spPr>
          <a:xfrm>
            <a:off x="8512290" y="393582"/>
            <a:ext cx="1776549" cy="5237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</a:rPr>
              <a:t>সময়ঃ ০৩ মিনিট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97923" y="2081882"/>
            <a:ext cx="7725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 কোন্‌ বনেতে জানি নে ফুল গন্ধে এমন করে আকুল,</a:t>
            </a:r>
          </a:p>
          <a:p>
            <a:r>
              <a:rPr lang="bn-BD" sz="3600" dirty="0" smtClean="0"/>
              <a:t>কোন্‌ গগনে ওঠেরে চাঁদ এমন হাসি হেসে।।</a:t>
            </a:r>
          </a:p>
        </p:txBody>
      </p:sp>
    </p:spTree>
    <p:extLst>
      <p:ext uri="{BB962C8B-B14F-4D97-AF65-F5344CB8AC3E}">
        <p14:creationId xmlns:p14="http://schemas.microsoft.com/office/powerpoint/2010/main" val="3712349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4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45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4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5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5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6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65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6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7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6" grpId="0"/>
      <p:bldP spid="26" grpId="1"/>
      <p:bldP spid="18" grpId="0" animBg="1"/>
      <p:bldP spid="18" grpId="1" animBg="1"/>
      <p:bldP spid="20" grpId="0"/>
      <p:bldP spid="2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3810" y="821094"/>
            <a:ext cx="2561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একক কাজঃ</a:t>
            </a: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7592607" y="3959766"/>
            <a:ext cx="4378569" cy="2497015"/>
            <a:chOff x="5784913" y="1477106"/>
            <a:chExt cx="5345723" cy="3288324"/>
          </a:xfrm>
        </p:grpSpPr>
        <p:pic>
          <p:nvPicPr>
            <p:cNvPr id="4" name="Picture 21" descr="j033511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38" t="19428" r="20550" b="21905"/>
            <a:stretch/>
          </p:blipFill>
          <p:spPr bwMode="auto">
            <a:xfrm>
              <a:off x="5784913" y="1477106"/>
              <a:ext cx="5345723" cy="328832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499027" y="1888860"/>
              <a:ext cx="254976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000" dirty="0" smtClean="0"/>
                <a:t>ক্লিক করুন </a:t>
              </a:r>
              <a:endParaRPr lang="en-US" sz="60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79016" y="3012119"/>
            <a:ext cx="540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২</a:t>
            </a:r>
            <a:r>
              <a:rPr lang="bn-BD" sz="3600" dirty="0" smtClean="0"/>
              <a:t>. গগনে কী ওঠে?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79017" y="2462910"/>
            <a:ext cx="540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১. মন আকুল করে কীসে?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879015" y="3658450"/>
            <a:ext cx="540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৩. আমার চোখ জুড়ালো কীসে?  </a:t>
            </a:r>
            <a:endParaRPr lang="en-US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9152558" y="297298"/>
            <a:ext cx="1776549" cy="5237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</a:rPr>
              <a:t>সময়ঃ ০৩ মিনিট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51" y="191350"/>
            <a:ext cx="245745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77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7" grpId="0"/>
      <p:bldP spid="7" grpId="1"/>
      <p:bldP spid="8" grpId="0"/>
      <p:bldP spid="8" grpId="1"/>
      <p:bldP spid="9" grpId="0" animBg="1"/>
      <p:bldP spid="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683058" y="821094"/>
            <a:ext cx="3172408" cy="1474237"/>
            <a:chOff x="3235188" y="989045"/>
            <a:chExt cx="3172408" cy="1474237"/>
          </a:xfrm>
        </p:grpSpPr>
        <p:sp>
          <p:nvSpPr>
            <p:cNvPr id="3" name="Down Arrow Callout 2"/>
            <p:cNvSpPr/>
            <p:nvPr/>
          </p:nvSpPr>
          <p:spPr>
            <a:xfrm>
              <a:off x="3235188" y="989045"/>
              <a:ext cx="3172408" cy="1474237"/>
            </a:xfrm>
            <a:prstGeom prst="downArrowCallou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845940" y="989045"/>
              <a:ext cx="2561656" cy="76944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4400" dirty="0" smtClean="0"/>
                <a:t>সরব পাঠ</a:t>
              </a:r>
              <a:endParaRPr lang="en-US" sz="3600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810" y="2539772"/>
            <a:ext cx="1984804" cy="256222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051431" y="2074983"/>
            <a:ext cx="4378569" cy="2497015"/>
            <a:chOff x="5784913" y="1477106"/>
            <a:chExt cx="5345723" cy="3288324"/>
          </a:xfrm>
        </p:grpSpPr>
        <p:pic>
          <p:nvPicPr>
            <p:cNvPr id="8" name="Picture 21" descr="j0335112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38" t="19428" r="20550" b="21905"/>
            <a:stretch/>
          </p:blipFill>
          <p:spPr bwMode="auto">
            <a:xfrm>
              <a:off x="5784913" y="1477106"/>
              <a:ext cx="5345723" cy="328832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499027" y="1888860"/>
              <a:ext cx="254976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000" dirty="0" smtClean="0"/>
                <a:t>ক্লিক করুন </a:t>
              </a:r>
              <a:endParaRPr lang="en-US" sz="6000" dirty="0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9104811" y="462337"/>
            <a:ext cx="1776549" cy="5237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</a:rPr>
              <a:t>সময়ঃ ০৩ মিনিট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808756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55416" y="301535"/>
            <a:ext cx="1552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শব্দার্থ  </a:t>
            </a:r>
            <a:endParaRPr lang="en-US" sz="40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00332" y="1009421"/>
            <a:ext cx="11473132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879" y="1317954"/>
            <a:ext cx="1474243" cy="13683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879" y="4321034"/>
            <a:ext cx="1845907" cy="961421"/>
          </a:xfrm>
          <a:prstGeom prst="rect">
            <a:avLst/>
          </a:prstGeom>
        </p:spPr>
      </p:pic>
      <p:pic>
        <p:nvPicPr>
          <p:cNvPr id="18" name="Picture 17"/>
          <p:cNvPicPr preferRelativeResize="0">
            <a:picLocks noChangeAspect="1"/>
          </p:cNvPicPr>
          <p:nvPr/>
        </p:nvPicPr>
        <p:blipFill rotWithShape="1">
          <a:blip r:embed="rId4"/>
          <a:srcRect l="-1766" r="37298" b="-5993"/>
          <a:stretch/>
        </p:blipFill>
        <p:spPr bwMode="auto">
          <a:xfrm>
            <a:off x="2203201" y="5282455"/>
            <a:ext cx="2063261" cy="1399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ight Arrow 8"/>
          <p:cNvSpPr/>
          <p:nvPr/>
        </p:nvSpPr>
        <p:spPr>
          <a:xfrm>
            <a:off x="204758" y="1424844"/>
            <a:ext cx="1962571" cy="11018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/>
              <a:t>স </a:t>
            </a:r>
            <a:r>
              <a:rPr lang="bn-BD" sz="3600" dirty="0" smtClean="0">
                <a:solidFill>
                  <a:schemeClr val="tx1"/>
                </a:solidFill>
              </a:rPr>
              <a:t>সার্থক</a:t>
            </a:r>
            <a:endParaRPr lang="en-US" sz="3600" dirty="0"/>
          </a:p>
        </p:txBody>
      </p:sp>
      <p:sp>
        <p:nvSpPr>
          <p:cNvPr id="13" name="Left Arrow 12"/>
          <p:cNvSpPr/>
          <p:nvPr/>
        </p:nvSpPr>
        <p:spPr>
          <a:xfrm>
            <a:off x="4293236" y="1317955"/>
            <a:ext cx="2229688" cy="1242366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/>
              <a:t>স</a:t>
            </a:r>
            <a:r>
              <a:rPr lang="bn-BD" sz="3600" dirty="0" smtClean="0">
                <a:solidFill>
                  <a:schemeClr val="tx1"/>
                </a:solidFill>
              </a:rPr>
              <a:t>সফল</a:t>
            </a:r>
            <a:endParaRPr lang="en-US" sz="3600" dirty="0"/>
          </a:p>
        </p:txBody>
      </p:sp>
      <p:sp>
        <p:nvSpPr>
          <p:cNvPr id="19" name="Right Arrow 18"/>
          <p:cNvSpPr/>
          <p:nvPr/>
        </p:nvSpPr>
        <p:spPr>
          <a:xfrm>
            <a:off x="204759" y="2772589"/>
            <a:ext cx="1962571" cy="11018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/>
              <a:t>স </a:t>
            </a:r>
            <a:r>
              <a:rPr lang="bn-BD" sz="3600" dirty="0" smtClean="0">
                <a:solidFill>
                  <a:schemeClr val="tx1"/>
                </a:solidFill>
              </a:rPr>
              <a:t>জনম</a:t>
            </a:r>
            <a:endParaRPr lang="en-US" sz="3600" dirty="0"/>
          </a:p>
        </p:txBody>
      </p:sp>
      <p:sp>
        <p:nvSpPr>
          <p:cNvPr id="21" name="Left Arrow 20"/>
          <p:cNvSpPr/>
          <p:nvPr/>
        </p:nvSpPr>
        <p:spPr>
          <a:xfrm>
            <a:off x="4293236" y="2750406"/>
            <a:ext cx="2229688" cy="1255385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/>
              <a:t>জ</a:t>
            </a:r>
            <a:r>
              <a:rPr lang="bn-BD" sz="3600" dirty="0" smtClean="0">
                <a:solidFill>
                  <a:schemeClr val="tx1"/>
                </a:solidFill>
              </a:rPr>
              <a:t>জন্ম</a:t>
            </a:r>
            <a:endParaRPr lang="en-US" sz="3600" dirty="0"/>
          </a:p>
        </p:txBody>
      </p:sp>
      <p:sp>
        <p:nvSpPr>
          <p:cNvPr id="22" name="Right Arrow 21"/>
          <p:cNvSpPr/>
          <p:nvPr/>
        </p:nvSpPr>
        <p:spPr>
          <a:xfrm>
            <a:off x="112715" y="5353255"/>
            <a:ext cx="1962571" cy="11018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</a:rPr>
              <a:t>মুদব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3" name="Left Arrow 22"/>
          <p:cNvSpPr/>
          <p:nvPr/>
        </p:nvSpPr>
        <p:spPr>
          <a:xfrm>
            <a:off x="4280912" y="4095800"/>
            <a:ext cx="2229688" cy="1202257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</a:rPr>
              <a:t>চোখ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204758" y="3955535"/>
            <a:ext cx="1962571" cy="11018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</a:rPr>
              <a:t>আঁখি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5" name="Left Arrow 24"/>
          <p:cNvSpPr/>
          <p:nvPr/>
        </p:nvSpPr>
        <p:spPr>
          <a:xfrm>
            <a:off x="4293236" y="5473312"/>
            <a:ext cx="2229688" cy="1162636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</a:rPr>
              <a:t>বুজব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921931" y="131682"/>
            <a:ext cx="1776549" cy="5237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</a:rPr>
              <a:t>সময়ঃ ০৩ মিনিট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201" y="2866024"/>
            <a:ext cx="1582921" cy="113451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358572" y="2560321"/>
            <a:ext cx="4378569" cy="2497015"/>
            <a:chOff x="7051431" y="2074983"/>
            <a:chExt cx="4378569" cy="2497015"/>
          </a:xfrm>
        </p:grpSpPr>
        <p:grpSp>
          <p:nvGrpSpPr>
            <p:cNvPr id="4" name="Group 3"/>
            <p:cNvGrpSpPr/>
            <p:nvPr/>
          </p:nvGrpSpPr>
          <p:grpSpPr>
            <a:xfrm>
              <a:off x="7051431" y="2074983"/>
              <a:ext cx="4378569" cy="2497015"/>
              <a:chOff x="5784913" y="1477106"/>
              <a:chExt cx="5345723" cy="3288324"/>
            </a:xfrm>
          </p:grpSpPr>
          <p:pic>
            <p:nvPicPr>
              <p:cNvPr id="2" name="Picture 21" descr="j0335112"/>
              <p:cNvPicPr>
                <a:picLocks noChangeAspect="1" noChangeArrowheads="1"/>
              </p:cNvPicPr>
              <p:nvPr/>
            </p:nvPicPr>
            <p:blipFill rotWithShape="1">
              <a:blip r:embed="rId6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lum contras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38" t="19428" r="20550" b="21905"/>
              <a:stretch/>
            </p:blipFill>
            <p:spPr bwMode="auto">
              <a:xfrm>
                <a:off x="5784913" y="1477106"/>
                <a:ext cx="5345723" cy="328832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7499027" y="1888860"/>
                <a:ext cx="254976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6000" dirty="0" smtClean="0"/>
                  <a:t>ক্লিক করুন </a:t>
                </a:r>
                <a:endParaRPr lang="en-US" sz="6000" dirty="0"/>
              </a:p>
            </p:txBody>
          </p:sp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0214" y="2984064"/>
              <a:ext cx="1621002" cy="67884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576659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animBg="1"/>
      <p:bldP spid="9" grpId="1" animBg="1"/>
      <p:bldP spid="13" grpId="0" animBg="1"/>
      <p:bldP spid="13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0" grpId="0" animBg="1"/>
      <p:bldP spid="2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5416" y="301535"/>
            <a:ext cx="7487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শিক্ষার্থীদের বোর্ড ব্যবহারঃ ( সময়ঃ ০৪ মিনিট)</a:t>
            </a:r>
            <a:endParaRPr lang="en-US" sz="4000" dirty="0"/>
          </a:p>
        </p:txBody>
      </p:sp>
      <p:sp>
        <p:nvSpPr>
          <p:cNvPr id="3" name="32-Point Star 2"/>
          <p:cNvSpPr/>
          <p:nvPr/>
        </p:nvSpPr>
        <p:spPr>
          <a:xfrm>
            <a:off x="2620960" y="4576506"/>
            <a:ext cx="3444950" cy="1201479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</a:rPr>
              <a:t>ক্লিক করুন (২)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5416" y="1232560"/>
            <a:ext cx="43955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শব্দার্থ লেখঃ</a:t>
            </a:r>
          </a:p>
          <a:p>
            <a:r>
              <a:rPr lang="bn-BD" sz="4000" dirty="0" smtClean="0"/>
              <a:t>জনম, সার্থক, বুজব, আঁখি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9952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4" grpId="0"/>
      <p:bldP spid="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8183" y="598516"/>
            <a:ext cx="5170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মূল্যায়ন ও ফলাবর্তন </a:t>
            </a:r>
            <a:endParaRPr lang="en-US" sz="6000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4532296" y="2962656"/>
            <a:ext cx="3503282" cy="1732463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 w="34925">
            <a:solidFill>
              <a:srgbClr val="0033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725522"/>
              </p:ext>
            </p:extLst>
          </p:nvPr>
        </p:nvGraphicFramePr>
        <p:xfrm>
          <a:off x="5554452" y="3828887"/>
          <a:ext cx="1458969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54452" y="3828887"/>
                        <a:ext cx="1458969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0071463" y="582551"/>
            <a:ext cx="1776549" cy="5237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</a:rPr>
              <a:t>সময়ঃ ০৩ মিনিট 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60491" y="4503886"/>
            <a:ext cx="3102034" cy="1323108"/>
            <a:chOff x="8934796" y="2152956"/>
            <a:chExt cx="3102034" cy="1323108"/>
          </a:xfrm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</p:grpSpPr>
        <p:pic>
          <p:nvPicPr>
            <p:cNvPr id="8" name="Picture 5" descr="j0285926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4796" y="2152956"/>
              <a:ext cx="3102034" cy="1323108"/>
            </a:xfrm>
            <a:prstGeom prst="rect">
              <a:avLst/>
            </a:prstGeom>
            <a:noFill/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9471660" y="2344189"/>
              <a:ext cx="2028305" cy="707886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4000" dirty="0" smtClean="0"/>
                <a:t>ক্লিক করুন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7857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548245" y="1826415"/>
            <a:ext cx="4572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মোহাঃ রবিউল ইসলাম (সিনিয়র শিক্ষক) 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ধলসা পয়ারী হযরত ওমর ফারুক দাখিল মাদরাসা, খয়েরপুর,মিরপুর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কুষ্টিয়া,বাংলাদেশ।</a:t>
            </a:r>
            <a:r>
              <a:rPr lang="bn-BD" sz="2800" dirty="0">
                <a:latin typeface="Calibri" pitchFamily="34" charset="0"/>
                <a:cs typeface="Vrinda" pitchFamily="34" charset="0"/>
              </a:rPr>
              <a:t> </a:t>
            </a:r>
            <a:endParaRPr lang="bn-BD" sz="3200" dirty="0">
              <a:latin typeface="Calibri" pitchFamily="34" charset="0"/>
              <a:cs typeface="Vrinda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277100" y="1771024"/>
            <a:ext cx="281940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শ্রেণ</a:t>
            </a:r>
            <a:r>
              <a:rPr lang="en-US" sz="24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িঃ</a:t>
            </a:r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অষ্টম।  </a:t>
            </a:r>
            <a:endParaRPr lang="en-US" sz="24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2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সাহিত্য কনিকা</a:t>
            </a:r>
            <a:endParaRPr lang="en-US" sz="20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জন্মভূমি </a:t>
            </a:r>
            <a:endParaRPr lang="bn-BD" sz="20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মোট শিক্ষার্থীঃ </a:t>
            </a:r>
            <a:r>
              <a:rPr lang="bn-BD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৪৭ </a:t>
            </a:r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জন</a:t>
            </a:r>
          </a:p>
          <a:p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উপস্থিত শিক্ষার্থীঃ </a:t>
            </a:r>
            <a:r>
              <a:rPr lang="bn-BD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BD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জন </a:t>
            </a:r>
          </a:p>
          <a:p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সময়ঃ ৫০মিনিট </a:t>
            </a:r>
            <a:endParaRPr lang="en-US" sz="24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372" y="1396495"/>
            <a:ext cx="609600" cy="4211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277100" y="1119188"/>
            <a:ext cx="2819400" cy="4429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০৪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.00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771024"/>
            <a:ext cx="900545" cy="3131163"/>
          </a:xfrm>
          <a:prstGeom prst="rect">
            <a:avLst/>
          </a:prstGeom>
        </p:spPr>
      </p:pic>
      <p:sp>
        <p:nvSpPr>
          <p:cNvPr id="9" name="5-Point Star 8"/>
          <p:cNvSpPr/>
          <p:nvPr/>
        </p:nvSpPr>
        <p:spPr>
          <a:xfrm>
            <a:off x="8724021" y="4033518"/>
            <a:ext cx="2744958" cy="2738970"/>
          </a:xfrm>
          <a:prstGeom prst="star5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isometricOffAxis1Right"/>
            <a:lightRig rig="brightRoom" dir="t">
              <a:rot lat="0" lon="0" rev="600000"/>
            </a:lightRig>
          </a:scene3d>
          <a:sp3d prstMaterial="metal">
            <a:bevelT w="38100" h="571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3600" dirty="0" smtClean="0">
                <a:solidFill>
                  <a:schemeClr val="tx1"/>
                </a:solidFill>
              </a:rPr>
              <a:t> ক্লিক করুন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33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074" grpId="0"/>
      <p:bldP spid="3074" grpId="1"/>
      <p:bldP spid="3075" grpId="0"/>
      <p:bldP spid="3075" grpId="1"/>
      <p:bldP spid="7" grpId="0" animBg="1"/>
      <p:bldP spid="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010855" y="4054196"/>
            <a:ext cx="3956858" cy="2561141"/>
            <a:chOff x="-801079" y="3020409"/>
            <a:chExt cx="3956858" cy="2561141"/>
          </a:xfrm>
        </p:grpSpPr>
        <p:pic>
          <p:nvPicPr>
            <p:cNvPr id="3" name="Picture 9" descr="j0292982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01079" y="3020409"/>
              <a:ext cx="3956858" cy="2561141"/>
            </a:xfrm>
            <a:prstGeom prst="rect">
              <a:avLst/>
            </a:prstGeom>
            <a:noFill/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21386" y="3847184"/>
              <a:ext cx="19119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09" y="2636405"/>
            <a:ext cx="2963628" cy="174307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416837" y="2636405"/>
            <a:ext cx="2857500" cy="1738490"/>
            <a:chOff x="7474181" y="5257800"/>
            <a:chExt cx="2857500" cy="1600200"/>
          </a:xfrm>
        </p:grpSpPr>
        <p:grpSp>
          <p:nvGrpSpPr>
            <p:cNvPr id="11" name="Group 10"/>
            <p:cNvGrpSpPr/>
            <p:nvPr/>
          </p:nvGrpSpPr>
          <p:grpSpPr>
            <a:xfrm>
              <a:off x="7474181" y="5257800"/>
              <a:ext cx="2857500" cy="1600200"/>
              <a:chOff x="9334500" y="5497362"/>
              <a:chExt cx="2857500" cy="160020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34500" y="5497362"/>
                <a:ext cx="2857500" cy="160020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683" t="22150" r="19441" b="47081"/>
              <a:stretch/>
            </p:blipFill>
            <p:spPr>
              <a:xfrm>
                <a:off x="9395832" y="5923141"/>
                <a:ext cx="926125" cy="87923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7"/>
            <a:stretch/>
          </p:blipFill>
          <p:spPr>
            <a:xfrm>
              <a:off x="9479902" y="6036993"/>
              <a:ext cx="851779" cy="679338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/>
          <a:srcRect l="40575" t="12575" b="7414"/>
          <a:stretch/>
        </p:blipFill>
        <p:spPr>
          <a:xfrm>
            <a:off x="6097906" y="348435"/>
            <a:ext cx="3363016" cy="40264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945" y="251102"/>
            <a:ext cx="1984391" cy="2143125"/>
          </a:xfrm>
          <a:prstGeom prst="rect">
            <a:avLst/>
          </a:prstGeom>
        </p:spPr>
      </p:pic>
      <p:pic>
        <p:nvPicPr>
          <p:cNvPr id="18" name="Picture 20" descr="images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3209" y="4621657"/>
            <a:ext cx="2963628" cy="1779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Rounded Rectangle 18"/>
          <p:cNvSpPr/>
          <p:nvPr/>
        </p:nvSpPr>
        <p:spPr>
          <a:xfrm>
            <a:off x="10107262" y="348435"/>
            <a:ext cx="1776549" cy="5237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</a:rPr>
              <a:t>সময়ঃ ০২ মিনিট 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3209" y="251102"/>
            <a:ext cx="3836736" cy="2143126"/>
            <a:chOff x="453209" y="251102"/>
            <a:chExt cx="3836736" cy="2143126"/>
          </a:xfrm>
        </p:grpSpPr>
        <p:grpSp>
          <p:nvGrpSpPr>
            <p:cNvPr id="16" name="Group 15"/>
            <p:cNvGrpSpPr/>
            <p:nvPr/>
          </p:nvGrpSpPr>
          <p:grpSpPr>
            <a:xfrm>
              <a:off x="453209" y="251102"/>
              <a:ext cx="3836736" cy="2143126"/>
              <a:chOff x="743339" y="692134"/>
              <a:chExt cx="3836736" cy="2143126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3339" y="692134"/>
                <a:ext cx="2143125" cy="2143125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667"/>
              <a:stretch/>
            </p:blipFill>
            <p:spPr>
              <a:xfrm>
                <a:off x="2833860" y="1884786"/>
                <a:ext cx="1746215" cy="950474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6464" y="692135"/>
                <a:ext cx="1693611" cy="1192650"/>
              </a:xfrm>
              <a:prstGeom prst="rect">
                <a:avLst/>
              </a:prstGeom>
            </p:spPr>
          </p:pic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209" y="1631430"/>
              <a:ext cx="1059707" cy="762797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3537236" y="4617073"/>
            <a:ext cx="2737099" cy="1807784"/>
            <a:chOff x="154878" y="3952118"/>
            <a:chExt cx="3984859" cy="211864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4850" y="3966894"/>
              <a:ext cx="2144887" cy="208650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78" y="3952118"/>
              <a:ext cx="1887454" cy="21186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522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229600" y="2074983"/>
            <a:ext cx="3200400" cy="2497015"/>
            <a:chOff x="5784913" y="1477106"/>
            <a:chExt cx="5345723" cy="3288324"/>
          </a:xfrm>
          <a:pattFill prst="pct5">
            <a:fgClr>
              <a:schemeClr val="accent1"/>
            </a:fgClr>
            <a:bgClr>
              <a:schemeClr val="bg1"/>
            </a:bgClr>
          </a:pattFill>
        </p:grpSpPr>
        <p:pic>
          <p:nvPicPr>
            <p:cNvPr id="3" name="Picture 21" descr="j033511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-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38" t="19428" r="20550" b="21905"/>
            <a:stretch/>
          </p:blipFill>
          <p:spPr bwMode="auto">
            <a:xfrm>
              <a:off x="5784913" y="1477106"/>
              <a:ext cx="5345723" cy="3288324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extLst/>
          </p:spPr>
        </p:pic>
        <p:sp>
          <p:nvSpPr>
            <p:cNvPr id="4" name="TextBox 3"/>
            <p:cNvSpPr txBox="1"/>
            <p:nvPr/>
          </p:nvSpPr>
          <p:spPr>
            <a:xfrm>
              <a:off x="6304212" y="2605461"/>
              <a:ext cx="3917197" cy="1031612"/>
            </a:xfrm>
            <a:custGeom>
              <a:avLst/>
              <a:gdLst>
                <a:gd name="connsiteX0" fmla="*/ 0 w 2058902"/>
                <a:gd name="connsiteY0" fmla="*/ 0 h 769441"/>
                <a:gd name="connsiteX1" fmla="*/ 2058902 w 2058902"/>
                <a:gd name="connsiteY1" fmla="*/ 0 h 769441"/>
                <a:gd name="connsiteX2" fmla="*/ 2058902 w 2058902"/>
                <a:gd name="connsiteY2" fmla="*/ 769441 h 769441"/>
                <a:gd name="connsiteX3" fmla="*/ 0 w 2058902"/>
                <a:gd name="connsiteY3" fmla="*/ 769441 h 769441"/>
                <a:gd name="connsiteX4" fmla="*/ 0 w 2058902"/>
                <a:gd name="connsiteY4" fmla="*/ 0 h 769441"/>
                <a:gd name="connsiteX0" fmla="*/ 0 w 2058902"/>
                <a:gd name="connsiteY0" fmla="*/ 655982 h 1425423"/>
                <a:gd name="connsiteX1" fmla="*/ 2058902 w 2058902"/>
                <a:gd name="connsiteY1" fmla="*/ 0 h 1425423"/>
                <a:gd name="connsiteX2" fmla="*/ 2058902 w 2058902"/>
                <a:gd name="connsiteY2" fmla="*/ 1425423 h 1425423"/>
                <a:gd name="connsiteX3" fmla="*/ 0 w 2058902"/>
                <a:gd name="connsiteY3" fmla="*/ 1425423 h 1425423"/>
                <a:gd name="connsiteX4" fmla="*/ 0 w 2058902"/>
                <a:gd name="connsiteY4" fmla="*/ 655982 h 1425423"/>
                <a:gd name="connsiteX0" fmla="*/ 0 w 2058902"/>
                <a:gd name="connsiteY0" fmla="*/ 0 h 769441"/>
                <a:gd name="connsiteX1" fmla="*/ 1899875 w 2058902"/>
                <a:gd name="connsiteY1" fmla="*/ 218661 h 769441"/>
                <a:gd name="connsiteX2" fmla="*/ 2058902 w 2058902"/>
                <a:gd name="connsiteY2" fmla="*/ 769441 h 769441"/>
                <a:gd name="connsiteX3" fmla="*/ 0 w 2058902"/>
                <a:gd name="connsiteY3" fmla="*/ 769441 h 769441"/>
                <a:gd name="connsiteX4" fmla="*/ 0 w 2058902"/>
                <a:gd name="connsiteY4" fmla="*/ 0 h 769441"/>
                <a:gd name="connsiteX0" fmla="*/ 0 w 2058902"/>
                <a:gd name="connsiteY0" fmla="*/ 0 h 769441"/>
                <a:gd name="connsiteX1" fmla="*/ 1899875 w 2058902"/>
                <a:gd name="connsiteY1" fmla="*/ 218661 h 769441"/>
                <a:gd name="connsiteX2" fmla="*/ 2058902 w 2058902"/>
                <a:gd name="connsiteY2" fmla="*/ 769441 h 769441"/>
                <a:gd name="connsiteX3" fmla="*/ 0 w 2058902"/>
                <a:gd name="connsiteY3" fmla="*/ 491145 h 769441"/>
                <a:gd name="connsiteX4" fmla="*/ 0 w 2058902"/>
                <a:gd name="connsiteY4" fmla="*/ 0 h 769441"/>
                <a:gd name="connsiteX0" fmla="*/ 0 w 1899875"/>
                <a:gd name="connsiteY0" fmla="*/ 0 h 769441"/>
                <a:gd name="connsiteX1" fmla="*/ 1899875 w 1899875"/>
                <a:gd name="connsiteY1" fmla="*/ 218661 h 769441"/>
                <a:gd name="connsiteX2" fmla="*/ 1720972 w 1899875"/>
                <a:gd name="connsiteY2" fmla="*/ 769441 h 769441"/>
                <a:gd name="connsiteX3" fmla="*/ 0 w 1899875"/>
                <a:gd name="connsiteY3" fmla="*/ 491145 h 769441"/>
                <a:gd name="connsiteX4" fmla="*/ 0 w 1899875"/>
                <a:gd name="connsiteY4" fmla="*/ 0 h 769441"/>
                <a:gd name="connsiteX0" fmla="*/ 0 w 2357076"/>
                <a:gd name="connsiteY0" fmla="*/ 0 h 848954"/>
                <a:gd name="connsiteX1" fmla="*/ 1899875 w 2357076"/>
                <a:gd name="connsiteY1" fmla="*/ 218661 h 848954"/>
                <a:gd name="connsiteX2" fmla="*/ 2357076 w 2357076"/>
                <a:gd name="connsiteY2" fmla="*/ 848954 h 848954"/>
                <a:gd name="connsiteX3" fmla="*/ 0 w 2357076"/>
                <a:gd name="connsiteY3" fmla="*/ 491145 h 848954"/>
                <a:gd name="connsiteX4" fmla="*/ 0 w 2357076"/>
                <a:gd name="connsiteY4" fmla="*/ 0 h 848954"/>
                <a:gd name="connsiteX0" fmla="*/ 0 w 2357076"/>
                <a:gd name="connsiteY0" fmla="*/ 0 h 848954"/>
                <a:gd name="connsiteX1" fmla="*/ 1899875 w 2357076"/>
                <a:gd name="connsiteY1" fmla="*/ 218661 h 848954"/>
                <a:gd name="connsiteX2" fmla="*/ 2357076 w 2357076"/>
                <a:gd name="connsiteY2" fmla="*/ 848954 h 848954"/>
                <a:gd name="connsiteX3" fmla="*/ 0 w 2357076"/>
                <a:gd name="connsiteY3" fmla="*/ 491145 h 848954"/>
                <a:gd name="connsiteX4" fmla="*/ 0 w 2357076"/>
                <a:gd name="connsiteY4" fmla="*/ 0 h 84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7076" h="848954">
                  <a:moveTo>
                    <a:pt x="0" y="0"/>
                  </a:moveTo>
                  <a:lnTo>
                    <a:pt x="1899875" y="218661"/>
                  </a:lnTo>
                  <a:lnTo>
                    <a:pt x="2357076" y="848954"/>
                  </a:lnTo>
                  <a:cubicBezTo>
                    <a:pt x="1571384" y="829076"/>
                    <a:pt x="785692" y="610415"/>
                    <a:pt x="0" y="4911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scene3d>
              <a:camera prst="isometricOffAxis2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bn-BD" sz="4400" dirty="0" smtClean="0"/>
                <a:t>ক্লিক করুন </a:t>
              </a:r>
              <a:endParaRPr lang="en-US" sz="44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936681" y="262949"/>
            <a:ext cx="4228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সৃজনশীল প্রশ্ন (বাড়ির কাজ )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15274" y="1909663"/>
            <a:ext cx="70851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 ১.  ধনধান্য পুষ্পভরা আমাদের এই বসুন্ধরা;</a:t>
            </a:r>
          </a:p>
          <a:p>
            <a:r>
              <a:rPr lang="bn-BD" sz="3200" dirty="0" smtClean="0"/>
              <a:t>     তাহার মাঝে আছে দেশ এক </a:t>
            </a:r>
            <a:r>
              <a:rPr lang="en-US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–</a:t>
            </a:r>
            <a:r>
              <a:rPr lang="bn-BD" sz="3200" dirty="0" smtClean="0"/>
              <a:t> সকল দেশের সেরা;</a:t>
            </a:r>
          </a:p>
          <a:p>
            <a:r>
              <a:rPr lang="bn-BD" sz="3200" dirty="0" smtClean="0"/>
              <a:t>    ও সে স্বপ্ন দিয়ে তৈরি সে দেশ স্মৃতি দিয়ে ঘেরা;</a:t>
            </a:r>
          </a:p>
          <a:p>
            <a:r>
              <a:rPr lang="bn-BD" sz="3200" dirty="0" smtClean="0"/>
              <a:t>    এমন দেশটি কোথাও খুঁজে পাবে নাকো তুমি,</a:t>
            </a:r>
          </a:p>
          <a:p>
            <a:r>
              <a:rPr lang="bn-BD" sz="3200" dirty="0" smtClean="0"/>
              <a:t>    সকল দেশের রানি সে যে</a:t>
            </a:r>
            <a:r>
              <a:rPr lang="en-US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–</a:t>
            </a:r>
            <a:r>
              <a:rPr lang="bn-BD" sz="3200" dirty="0" smtClean="0"/>
              <a:t>আমার জন্মভূমি।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5274" y="1177536"/>
            <a:ext cx="7725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অনুচ্ছেদটি পড়ে নিচ প্রশ্নগুলোর উত্তর দাওঃ</a:t>
            </a:r>
            <a:endParaRPr lang="en-US" sz="3600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78988" y="782322"/>
            <a:ext cx="10997316" cy="1031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43289" y="4516913"/>
            <a:ext cx="3866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ক. কবির অঙ্গ জুড়ায় কীসে?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3289" y="4938812"/>
            <a:ext cx="4634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খ.কবির শেষ ইচ্ছা কী? ব্যাখ্যা কর।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3289" y="5469127"/>
            <a:ext cx="9942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গ.উদ্দীপকে ‘জন্মভূমি’ কবিতার কোন দিকটির মিল লক্ষ করা যায়? ব্যাখ্যা কর।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3289" y="5942146"/>
            <a:ext cx="9942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ঘ.উদ্দীপক ও কবিতায় জন্মভূমিকে রানি সম্বোধন করার যৌক্তিকতা ব্যাখ্যা কর।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046720" y="57389"/>
            <a:ext cx="1776549" cy="5237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</a:rPr>
              <a:t>সময়ঃ ০৩ মিনিট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33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7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7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8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7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8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8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8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8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9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9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8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9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 animBg="1"/>
      <p:bldP spid="1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046720" y="57389"/>
            <a:ext cx="1776549" cy="5237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</a:rPr>
              <a:t>সময়ঃ ০১ মিনিট 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38989" y="863885"/>
            <a:ext cx="6234545" cy="4520959"/>
            <a:chOff x="4203765" y="1010826"/>
            <a:chExt cx="6234545" cy="4520959"/>
          </a:xfrm>
        </p:grpSpPr>
        <p:grpSp>
          <p:nvGrpSpPr>
            <p:cNvPr id="13" name="Group 12"/>
            <p:cNvGrpSpPr/>
            <p:nvPr/>
          </p:nvGrpSpPr>
          <p:grpSpPr>
            <a:xfrm>
              <a:off x="4203765" y="1010826"/>
              <a:ext cx="6234545" cy="4520959"/>
              <a:chOff x="4203764" y="1010826"/>
              <a:chExt cx="6234545" cy="4520959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4203764" y="1010826"/>
                <a:ext cx="6234545" cy="4445443"/>
                <a:chOff x="-277122" y="42466"/>
                <a:chExt cx="6234545" cy="4445443"/>
              </a:xfrm>
            </p:grpSpPr>
            <p:pic>
              <p:nvPicPr>
                <p:cNvPr id="19" name="Picture 4" descr="j0285750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3395" b="2551"/>
                <a:stretch/>
              </p:blipFill>
              <p:spPr bwMode="auto">
                <a:xfrm>
                  <a:off x="-277122" y="42466"/>
                  <a:ext cx="6234545" cy="444544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5496"/>
                <a:stretch/>
              </p:blipFill>
              <p:spPr>
                <a:xfrm>
                  <a:off x="1328649" y="588467"/>
                  <a:ext cx="2338252" cy="2555042"/>
                </a:xfrm>
                <a:prstGeom prst="rect">
                  <a:avLst/>
                </a:prstGeom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28649" y="3103784"/>
                  <a:ext cx="2338252" cy="865196"/>
                </a:xfrm>
                <a:prstGeom prst="rect">
                  <a:avLst/>
                </a:prstGeom>
              </p:spPr>
            </p:pic>
          </p:grp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06562" y="4937340"/>
                <a:ext cx="2341225" cy="594445"/>
              </a:xfrm>
              <a:prstGeom prst="rect">
                <a:avLst/>
              </a:prstGeom>
            </p:spPr>
          </p:pic>
        </p:grpSp>
        <p:pic>
          <p:nvPicPr>
            <p:cNvPr id="22" name="Picture 2" descr="C:\Users\Doel-1612i3\Desktop\Utpal_\Picture\flower030.gif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7787" y="4297680"/>
              <a:ext cx="1197381" cy="1202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Picture 4" descr="j0157995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61367" y="-119937"/>
            <a:ext cx="6773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j0157995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0615" y="-304635"/>
            <a:ext cx="56292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8830425" y="5230257"/>
            <a:ext cx="3102034" cy="1323108"/>
            <a:chOff x="11187125" y="2014877"/>
            <a:chExt cx="3102034" cy="1323108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pic>
          <p:nvPicPr>
            <p:cNvPr id="3" name="Picture 2" descr="j0285926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7125" y="2014877"/>
              <a:ext cx="3102034" cy="1323108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1793325" y="2043814"/>
              <a:ext cx="2028305" cy="707886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bn-BD" sz="4000" dirty="0" smtClean="0"/>
                <a:t>ক্লিক করুন</a:t>
              </a:r>
              <a:endParaRPr lang="en-US" sz="40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08264" y="1223300"/>
            <a:ext cx="10789919" cy="3414026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9600" dirty="0" smtClean="0">
                <a:blipFill>
                  <a:blip r:embed="rId9"/>
                  <a:tile tx="0" ty="0" sx="100000" sy="100000" flip="none" algn="tl"/>
                </a:blipFill>
              </a:rPr>
              <a:t>সবাইকে ধন্যবাদ</a:t>
            </a:r>
            <a:endParaRPr lang="en-US" sz="9600" dirty="0">
              <a:blipFill>
                <a:blip r:embed="rId9"/>
                <a:tile tx="0" ty="0" sx="100000" sy="100000" flip="none" algn="tl"/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3172937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repeatCount="300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737 0.00648 L 0.73959 -0.06435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854" y="-354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536 -0.03195 L -0.55534 -0.03588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42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961120" y="5515992"/>
            <a:ext cx="2660072" cy="1017968"/>
            <a:chOff x="9376757" y="931025"/>
            <a:chExt cx="2660072" cy="1175910"/>
          </a:xfrm>
          <a:pattFill prst="shingle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2" name="tower"/>
            <p:cNvSpPr>
              <a:spLocks noEditPoints="1" noChangeArrowheads="1"/>
            </p:cNvSpPr>
            <p:nvPr/>
          </p:nvSpPr>
          <p:spPr bwMode="auto">
            <a:xfrm>
              <a:off x="9376757" y="931025"/>
              <a:ext cx="2660072" cy="960467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659390" y="1245161"/>
              <a:ext cx="1762298" cy="8617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/>
                <a:t>ক্লিক করুন</a:t>
              </a:r>
              <a:endParaRPr lang="en-US" sz="3200" dirty="0" smtClean="0"/>
            </a:p>
            <a:p>
              <a:endParaRPr lang="en-US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8269"/>
            <a:ext cx="5785658" cy="457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195" y="698269"/>
            <a:ext cx="6103850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4894" y="5515992"/>
            <a:ext cx="540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উপর্যুক্ত ছবিতে কী কী দেখতে পারছ ?</a:t>
            </a:r>
            <a:endParaRPr lang="en-US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8046720" y="57389"/>
            <a:ext cx="1776549" cy="5237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</a:rPr>
              <a:t>সময়ঃ ০৩ মিনিট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619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/>
          <p:cNvSpPr>
            <a:spLocks noChangeArrowheads="1"/>
          </p:cNvSpPr>
          <p:nvPr/>
        </p:nvSpPr>
        <p:spPr bwMode="auto">
          <a:xfrm>
            <a:off x="7863840" y="5247957"/>
            <a:ext cx="3507971" cy="1182399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21600 1 2"/>
              <a:gd name="G4" fmla="*/ 21600 1 2"/>
              <a:gd name="G5" fmla="*/ 5400 1 2"/>
              <a:gd name="G6" fmla="*/ 5400 3 2"/>
              <a:gd name="G7" fmla="+- G1 G5 0"/>
              <a:gd name="G8" fmla="+- G2 G5 0"/>
              <a:gd name="T0" fmla="*/ 0 w 21600"/>
              <a:gd name="T1" fmla="*/ 10800 h 21600"/>
              <a:gd name="T2" fmla="*/ 5400 w 21600"/>
              <a:gd name="T3" fmla="*/ 10800 h 21600"/>
              <a:gd name="T4" fmla="*/ 1080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10800 h 21600"/>
              <a:gd name="T12" fmla="*/ 10800 w 21600"/>
              <a:gd name="T13" fmla="*/ 0 h 21600"/>
              <a:gd name="T14" fmla="*/ 10800 w 21600"/>
              <a:gd name="T15" fmla="*/ 5400 h 21600"/>
              <a:gd name="T16" fmla="*/ G0 w 21600"/>
              <a:gd name="T17" fmla="*/ G0 h 21600"/>
              <a:gd name="T18" fmla="*/ G1 w 21600"/>
              <a:gd name="T19" fmla="*/ G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  <a:moveTo>
                  <a:pt x="5400" y="5400"/>
                </a:moveTo>
                <a:lnTo>
                  <a:pt x="5400" y="16200"/>
                </a:lnTo>
                <a:lnTo>
                  <a:pt x="16200" y="16200"/>
                </a:lnTo>
                <a:lnTo>
                  <a:pt x="16200" y="5400"/>
                </a:lnTo>
                <a:close/>
              </a:path>
            </a:pathLst>
          </a:custGeom>
          <a:pattFill prst="lgCheck">
            <a:fgClr>
              <a:srgbClr val="D8ECB3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>
            <a:flatTx/>
          </a:bodyPr>
          <a:lstStyle/>
          <a:p>
            <a:r>
              <a:rPr lang="bn-BD" sz="3600" dirty="0" smtClean="0"/>
              <a:t>ক্লিক করুন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1" y="1529541"/>
            <a:ext cx="5419898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63" y="1529541"/>
            <a:ext cx="5818910" cy="3657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046720" y="57389"/>
            <a:ext cx="1776549" cy="5237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</a:rPr>
              <a:t>সময়ঃ ০২ মিনিট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894" y="5515992"/>
            <a:ext cx="540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উপর্যুক্ত ছবিতে কী কী দেখতে পারছ 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2496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6849106" y="3540369"/>
            <a:ext cx="4671751" cy="3012831"/>
            <a:chOff x="2304" y="1584"/>
            <a:chExt cx="1740" cy="1554"/>
          </a:xfrm>
          <a:solidFill>
            <a:srgbClr val="00B0F0"/>
          </a:solidFill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</p:grpSpPr>
        <p:sp>
          <p:nvSpPr>
            <p:cNvPr id="4" name="Film"/>
            <p:cNvSpPr>
              <a:spLocks noEditPoints="1" noChangeArrowheads="1"/>
            </p:cNvSpPr>
            <p:nvPr/>
          </p:nvSpPr>
          <p:spPr bwMode="auto">
            <a:xfrm>
              <a:off x="2304" y="1980"/>
              <a:ext cx="726" cy="1158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grpFill/>
            <a:ln w="34925">
              <a:solidFill>
                <a:srgbClr val="FFFFFF"/>
              </a:solidFill>
              <a:miter lim="800000"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prstMaterial="clear"/>
          </p:spPr>
          <p:txBody>
            <a:bodyPr/>
            <a:lstStyle/>
            <a:p>
              <a:r>
                <a:rPr lang="bn-BD" sz="2800" dirty="0" smtClean="0"/>
                <a:t>ক্লিক </a:t>
              </a:r>
            </a:p>
            <a:p>
              <a:endParaRPr lang="bn-BD" sz="2800" dirty="0"/>
            </a:p>
            <a:p>
              <a:r>
                <a:rPr lang="bn-BD" sz="2800" dirty="0" smtClean="0"/>
                <a:t>করুন</a:t>
              </a:r>
              <a:endParaRPr lang="en-US" sz="2800" dirty="0"/>
            </a:p>
          </p:txBody>
        </p:sp>
        <p:sp>
          <p:nvSpPr>
            <p:cNvPr id="5" name="Sound"/>
            <p:cNvSpPr>
              <a:spLocks noEditPoints="1" noChangeArrowheads="1"/>
            </p:cNvSpPr>
            <p:nvPr/>
          </p:nvSpPr>
          <p:spPr bwMode="auto">
            <a:xfrm>
              <a:off x="2724" y="1584"/>
              <a:ext cx="1008" cy="768"/>
            </a:xfrm>
            <a:custGeom>
              <a:avLst/>
              <a:gdLst>
                <a:gd name="T0" fmla="*/ 11164 w 21600"/>
                <a:gd name="T1" fmla="*/ 21159 h 21600"/>
                <a:gd name="T2" fmla="*/ 11164 w 21600"/>
                <a:gd name="T3" fmla="*/ 0 h 21600"/>
                <a:gd name="T4" fmla="*/ 0 w 21600"/>
                <a:gd name="T5" fmla="*/ 10800 h 21600"/>
                <a:gd name="T6" fmla="*/ 21600 w 21600"/>
                <a:gd name="T7" fmla="*/ 10800 h 21600"/>
                <a:gd name="T8" fmla="*/ 242 w 21600"/>
                <a:gd name="T9" fmla="*/ 7604 h 21600"/>
                <a:gd name="T10" fmla="*/ 10760 w 21600"/>
                <a:gd name="T11" fmla="*/ 135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grpFill/>
            <a:ln w="34925">
              <a:solidFill>
                <a:srgbClr val="FFFFFF"/>
              </a:solidFill>
              <a:miter lim="800000"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Photo"/>
            <p:cNvSpPr>
              <a:spLocks noEditPoints="1" noChangeArrowheads="1"/>
            </p:cNvSpPr>
            <p:nvPr/>
          </p:nvSpPr>
          <p:spPr bwMode="auto">
            <a:xfrm>
              <a:off x="3108" y="2040"/>
              <a:ext cx="936" cy="696"/>
            </a:xfrm>
            <a:custGeom>
              <a:avLst/>
              <a:gdLst>
                <a:gd name="T0" fmla="*/ 0 w 21600"/>
                <a:gd name="T1" fmla="*/ 3085 h 21600"/>
                <a:gd name="T2" fmla="*/ 10800 w 21600"/>
                <a:gd name="T3" fmla="*/ 0 h 21600"/>
                <a:gd name="T4" fmla="*/ 21600 w 21600"/>
                <a:gd name="T5" fmla="*/ 3085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8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778 w 21600"/>
                <a:gd name="T17" fmla="*/ 8228 h 21600"/>
                <a:gd name="T18" fmla="*/ 13757 w 21600"/>
                <a:gd name="T19" fmla="*/ 1688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grpFill/>
            <a:ln w="34925">
              <a:solidFill>
                <a:srgbClr val="FFFFFF"/>
              </a:solidFill>
              <a:miter lim="800000"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prstMaterial="clear"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Music"/>
            <p:cNvSpPr>
              <a:spLocks noEditPoints="1" noChangeArrowheads="1"/>
            </p:cNvSpPr>
            <p:nvPr/>
          </p:nvSpPr>
          <p:spPr bwMode="auto">
            <a:xfrm>
              <a:off x="3216" y="2448"/>
              <a:ext cx="768" cy="672"/>
            </a:xfrm>
            <a:custGeom>
              <a:avLst/>
              <a:gdLst>
                <a:gd name="T0" fmla="*/ 7352 w 21600"/>
                <a:gd name="T1" fmla="*/ 46 h 21600"/>
                <a:gd name="T2" fmla="*/ 7373 w 21600"/>
                <a:gd name="T3" fmla="*/ 9900 h 21600"/>
                <a:gd name="T4" fmla="*/ 21683 w 21600"/>
                <a:gd name="T5" fmla="*/ 10061 h 21600"/>
                <a:gd name="T6" fmla="*/ 7352 w 21600"/>
                <a:gd name="T7" fmla="*/ 46 h 21600"/>
                <a:gd name="T8" fmla="*/ 21600 w 21600"/>
                <a:gd name="T9" fmla="*/ 0 h 21600"/>
                <a:gd name="T10" fmla="*/ 7975 w 21600"/>
                <a:gd name="T11" fmla="*/ 923 h 21600"/>
                <a:gd name="T12" fmla="*/ 20935 w 21600"/>
                <a:gd name="T13" fmla="*/ 535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7352" y="46"/>
                  </a:moveTo>
                  <a:lnTo>
                    <a:pt x="7373" y="9900"/>
                  </a:lnTo>
                  <a:lnTo>
                    <a:pt x="7352" y="16107"/>
                  </a:lnTo>
                  <a:lnTo>
                    <a:pt x="7103" y="15969"/>
                  </a:lnTo>
                  <a:lnTo>
                    <a:pt x="6729" y="15692"/>
                  </a:lnTo>
                  <a:lnTo>
                    <a:pt x="6355" y="15553"/>
                  </a:lnTo>
                  <a:lnTo>
                    <a:pt x="5981" y="15415"/>
                  </a:lnTo>
                  <a:lnTo>
                    <a:pt x="5607" y="15276"/>
                  </a:lnTo>
                  <a:lnTo>
                    <a:pt x="5109" y="15138"/>
                  </a:lnTo>
                  <a:lnTo>
                    <a:pt x="4735" y="15138"/>
                  </a:lnTo>
                  <a:lnTo>
                    <a:pt x="4236" y="15138"/>
                  </a:lnTo>
                  <a:lnTo>
                    <a:pt x="3364" y="15138"/>
                  </a:lnTo>
                  <a:lnTo>
                    <a:pt x="2616" y="15276"/>
                  </a:lnTo>
                  <a:lnTo>
                    <a:pt x="1869" y="15692"/>
                  </a:lnTo>
                  <a:lnTo>
                    <a:pt x="1246" y="15969"/>
                  </a:lnTo>
                  <a:lnTo>
                    <a:pt x="747" y="16523"/>
                  </a:lnTo>
                  <a:lnTo>
                    <a:pt x="373" y="17076"/>
                  </a:lnTo>
                  <a:lnTo>
                    <a:pt x="124" y="17630"/>
                  </a:lnTo>
                  <a:lnTo>
                    <a:pt x="0" y="18323"/>
                  </a:lnTo>
                  <a:lnTo>
                    <a:pt x="124" y="19015"/>
                  </a:lnTo>
                  <a:lnTo>
                    <a:pt x="373" y="19569"/>
                  </a:lnTo>
                  <a:lnTo>
                    <a:pt x="747" y="20123"/>
                  </a:lnTo>
                  <a:lnTo>
                    <a:pt x="1246" y="20676"/>
                  </a:lnTo>
                  <a:lnTo>
                    <a:pt x="1869" y="21092"/>
                  </a:lnTo>
                  <a:lnTo>
                    <a:pt x="2616" y="21369"/>
                  </a:lnTo>
                  <a:lnTo>
                    <a:pt x="3364" y="21507"/>
                  </a:lnTo>
                  <a:lnTo>
                    <a:pt x="4236" y="21646"/>
                  </a:lnTo>
                  <a:lnTo>
                    <a:pt x="5109" y="21507"/>
                  </a:lnTo>
                  <a:lnTo>
                    <a:pt x="5856" y="21369"/>
                  </a:lnTo>
                  <a:lnTo>
                    <a:pt x="6604" y="21092"/>
                  </a:lnTo>
                  <a:lnTo>
                    <a:pt x="7227" y="20676"/>
                  </a:lnTo>
                  <a:lnTo>
                    <a:pt x="7726" y="20123"/>
                  </a:lnTo>
                  <a:lnTo>
                    <a:pt x="8100" y="19569"/>
                  </a:lnTo>
                  <a:lnTo>
                    <a:pt x="8349" y="19015"/>
                  </a:lnTo>
                  <a:lnTo>
                    <a:pt x="8473" y="18323"/>
                  </a:lnTo>
                  <a:lnTo>
                    <a:pt x="8473" y="6276"/>
                  </a:lnTo>
                  <a:lnTo>
                    <a:pt x="20561" y="6276"/>
                  </a:lnTo>
                  <a:lnTo>
                    <a:pt x="20561" y="16107"/>
                  </a:lnTo>
                  <a:lnTo>
                    <a:pt x="20187" y="15830"/>
                  </a:lnTo>
                  <a:lnTo>
                    <a:pt x="19938" y="15692"/>
                  </a:lnTo>
                  <a:lnTo>
                    <a:pt x="19564" y="15553"/>
                  </a:lnTo>
                  <a:lnTo>
                    <a:pt x="19190" y="15415"/>
                  </a:lnTo>
                  <a:lnTo>
                    <a:pt x="18692" y="15276"/>
                  </a:lnTo>
                  <a:lnTo>
                    <a:pt x="18318" y="15138"/>
                  </a:lnTo>
                  <a:lnTo>
                    <a:pt x="17944" y="15138"/>
                  </a:lnTo>
                  <a:lnTo>
                    <a:pt x="17446" y="15138"/>
                  </a:lnTo>
                  <a:lnTo>
                    <a:pt x="16573" y="15138"/>
                  </a:lnTo>
                  <a:lnTo>
                    <a:pt x="15826" y="15276"/>
                  </a:lnTo>
                  <a:lnTo>
                    <a:pt x="15078" y="15692"/>
                  </a:lnTo>
                  <a:lnTo>
                    <a:pt x="14455" y="15969"/>
                  </a:lnTo>
                  <a:lnTo>
                    <a:pt x="13956" y="16523"/>
                  </a:lnTo>
                  <a:lnTo>
                    <a:pt x="13583" y="17076"/>
                  </a:lnTo>
                  <a:lnTo>
                    <a:pt x="13333" y="17630"/>
                  </a:lnTo>
                  <a:lnTo>
                    <a:pt x="13209" y="18323"/>
                  </a:lnTo>
                  <a:lnTo>
                    <a:pt x="13333" y="19015"/>
                  </a:lnTo>
                  <a:lnTo>
                    <a:pt x="13583" y="19569"/>
                  </a:lnTo>
                  <a:lnTo>
                    <a:pt x="13956" y="20123"/>
                  </a:lnTo>
                  <a:lnTo>
                    <a:pt x="14455" y="20676"/>
                  </a:lnTo>
                  <a:lnTo>
                    <a:pt x="15078" y="21092"/>
                  </a:lnTo>
                  <a:lnTo>
                    <a:pt x="15826" y="21369"/>
                  </a:lnTo>
                  <a:lnTo>
                    <a:pt x="16573" y="21507"/>
                  </a:lnTo>
                  <a:lnTo>
                    <a:pt x="17446" y="21646"/>
                  </a:lnTo>
                  <a:lnTo>
                    <a:pt x="18318" y="21507"/>
                  </a:lnTo>
                  <a:lnTo>
                    <a:pt x="19066" y="21369"/>
                  </a:lnTo>
                  <a:lnTo>
                    <a:pt x="19813" y="21092"/>
                  </a:lnTo>
                  <a:lnTo>
                    <a:pt x="20436" y="20676"/>
                  </a:lnTo>
                  <a:lnTo>
                    <a:pt x="20935" y="20123"/>
                  </a:lnTo>
                  <a:lnTo>
                    <a:pt x="21309" y="19569"/>
                  </a:lnTo>
                  <a:lnTo>
                    <a:pt x="21558" y="19015"/>
                  </a:lnTo>
                  <a:lnTo>
                    <a:pt x="21683" y="18323"/>
                  </a:lnTo>
                  <a:lnTo>
                    <a:pt x="21683" y="10061"/>
                  </a:lnTo>
                  <a:lnTo>
                    <a:pt x="21683" y="46"/>
                  </a:lnTo>
                  <a:lnTo>
                    <a:pt x="7352" y="46"/>
                  </a:lnTo>
                  <a:close/>
                </a:path>
              </a:pathLst>
            </a:custGeom>
            <a:grpFill/>
            <a:ln w="34925">
              <a:solidFill>
                <a:srgbClr val="FFFFFF"/>
              </a:solidFill>
              <a:miter lim="800000"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6" y="627252"/>
            <a:ext cx="5079155" cy="3657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297" y="706190"/>
            <a:ext cx="6143648" cy="3657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2001" y="4784327"/>
            <a:ext cx="540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উপর্যুক্ত ছবিতে কী কী দেখতে পারছ ?</a:t>
            </a:r>
            <a:endParaRPr lang="en-US" sz="3600" dirty="0"/>
          </a:p>
        </p:txBody>
      </p:sp>
      <p:sp>
        <p:nvSpPr>
          <p:cNvPr id="10" name="Rounded Rectangle 9"/>
          <p:cNvSpPr/>
          <p:nvPr/>
        </p:nvSpPr>
        <p:spPr>
          <a:xfrm>
            <a:off x="8046720" y="57389"/>
            <a:ext cx="1776549" cy="5237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</a:rPr>
              <a:t>সময়ঃ ০২মিনিট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933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3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3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3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4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tter"/>
          <p:cNvSpPr>
            <a:spLocks noEditPoints="1" noChangeArrowheads="1"/>
          </p:cNvSpPr>
          <p:nvPr/>
        </p:nvSpPr>
        <p:spPr bwMode="auto">
          <a:xfrm>
            <a:off x="9376756" y="532015"/>
            <a:ext cx="2544040" cy="113347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isometricOffAxis1Right"/>
            <a:lightRig rig="threePt" dir="t"/>
          </a:scene3d>
        </p:spPr>
        <p:txBody>
          <a:bodyPr/>
          <a:lstStyle/>
          <a:p>
            <a:r>
              <a:rPr lang="bn-BD" sz="2800" dirty="0" smtClean="0"/>
              <a:t>ক্লিক করুন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5057773" y="2028825"/>
            <a:ext cx="6388998" cy="3657600"/>
            <a:chOff x="3486149" y="3200400"/>
            <a:chExt cx="6388998" cy="3657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149" y="3200400"/>
              <a:ext cx="3292677" cy="36576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8827" y="3200400"/>
              <a:ext cx="3096320" cy="3657600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4" y="2028825"/>
            <a:ext cx="3457573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0402" y="5891131"/>
            <a:ext cx="540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উপর্যুক্ত ছবিতে কী কী দেখতে পারছ ?</a:t>
            </a:r>
            <a:endParaRPr lang="en-US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8046720" y="57389"/>
            <a:ext cx="1776549" cy="5237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</a:rPr>
              <a:t>সময়ঃ ০২  মিনিট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020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347068" y="1329250"/>
            <a:ext cx="2361788" cy="1534259"/>
            <a:chOff x="9360131" y="681644"/>
            <a:chExt cx="2361788" cy="1534259"/>
          </a:xfr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grpSpPr>
        <p:sp>
          <p:nvSpPr>
            <p:cNvPr id="2" name="mainfrm"/>
            <p:cNvSpPr>
              <a:spLocks noEditPoints="1" noChangeArrowheads="1"/>
            </p:cNvSpPr>
            <p:nvPr/>
          </p:nvSpPr>
          <p:spPr bwMode="auto">
            <a:xfrm>
              <a:off x="9360131" y="681644"/>
              <a:ext cx="2361788" cy="1534259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0603 w 21600"/>
                <a:gd name="T9" fmla="*/ 21600 h 21600"/>
                <a:gd name="T10" fmla="*/ 10800 w 21600"/>
                <a:gd name="T11" fmla="*/ 21600 h 21600"/>
                <a:gd name="T12" fmla="*/ 1163 w 21600"/>
                <a:gd name="T13" fmla="*/ 21600 h 21600"/>
                <a:gd name="T14" fmla="*/ 0 w 21600"/>
                <a:gd name="T15" fmla="*/ 10800 h 21600"/>
                <a:gd name="T16" fmla="*/ 332 w 21600"/>
                <a:gd name="T17" fmla="*/ 22174 h 21600"/>
                <a:gd name="T18" fmla="*/ 21579 w 21600"/>
                <a:gd name="T19" fmla="*/ 279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10885"/>
                  </a:moveTo>
                  <a:lnTo>
                    <a:pt x="21600" y="0"/>
                  </a:lnTo>
                  <a:lnTo>
                    <a:pt x="10634" y="0"/>
                  </a:lnTo>
                  <a:lnTo>
                    <a:pt x="0" y="0"/>
                  </a:lnTo>
                  <a:lnTo>
                    <a:pt x="0" y="10885"/>
                  </a:lnTo>
                  <a:lnTo>
                    <a:pt x="0" y="19729"/>
                  </a:lnTo>
                  <a:lnTo>
                    <a:pt x="1163" y="19729"/>
                  </a:lnTo>
                  <a:lnTo>
                    <a:pt x="1163" y="21600"/>
                  </a:lnTo>
                  <a:lnTo>
                    <a:pt x="10800" y="21600"/>
                  </a:lnTo>
                  <a:lnTo>
                    <a:pt x="20603" y="21600"/>
                  </a:lnTo>
                  <a:lnTo>
                    <a:pt x="20603" y="19729"/>
                  </a:lnTo>
                  <a:lnTo>
                    <a:pt x="21600" y="19729"/>
                  </a:lnTo>
                  <a:lnTo>
                    <a:pt x="21600" y="10885"/>
                  </a:lnTo>
                  <a:close/>
                </a:path>
                <a:path w="21600" h="21600" extrusionOk="0">
                  <a:moveTo>
                    <a:pt x="1163" y="19729"/>
                  </a:moveTo>
                  <a:lnTo>
                    <a:pt x="4320" y="19729"/>
                  </a:lnTo>
                  <a:lnTo>
                    <a:pt x="16449" y="19729"/>
                  </a:lnTo>
                  <a:lnTo>
                    <a:pt x="20603" y="19729"/>
                  </a:lnTo>
                  <a:lnTo>
                    <a:pt x="1163" y="19729"/>
                  </a:lnTo>
                  <a:moveTo>
                    <a:pt x="1495" y="2381"/>
                  </a:moveTo>
                  <a:lnTo>
                    <a:pt x="2160" y="2381"/>
                  </a:lnTo>
                  <a:lnTo>
                    <a:pt x="4985" y="2381"/>
                  </a:lnTo>
                  <a:lnTo>
                    <a:pt x="5982" y="2381"/>
                  </a:lnTo>
                  <a:lnTo>
                    <a:pt x="1495" y="2381"/>
                  </a:lnTo>
                  <a:lnTo>
                    <a:pt x="1495" y="3402"/>
                  </a:lnTo>
                  <a:lnTo>
                    <a:pt x="2160" y="3402"/>
                  </a:lnTo>
                  <a:lnTo>
                    <a:pt x="4985" y="3402"/>
                  </a:lnTo>
                  <a:lnTo>
                    <a:pt x="5982" y="3402"/>
                  </a:lnTo>
                  <a:lnTo>
                    <a:pt x="1495" y="3402"/>
                  </a:lnTo>
                  <a:lnTo>
                    <a:pt x="1495" y="4422"/>
                  </a:lnTo>
                  <a:lnTo>
                    <a:pt x="2160" y="4422"/>
                  </a:lnTo>
                  <a:lnTo>
                    <a:pt x="4985" y="4422"/>
                  </a:lnTo>
                  <a:lnTo>
                    <a:pt x="5982" y="4422"/>
                  </a:lnTo>
                  <a:lnTo>
                    <a:pt x="1495" y="4422"/>
                  </a:lnTo>
                  <a:lnTo>
                    <a:pt x="1495" y="5443"/>
                  </a:lnTo>
                  <a:lnTo>
                    <a:pt x="2160" y="5443"/>
                  </a:lnTo>
                  <a:lnTo>
                    <a:pt x="4985" y="5443"/>
                  </a:lnTo>
                  <a:lnTo>
                    <a:pt x="5982" y="5443"/>
                  </a:lnTo>
                  <a:lnTo>
                    <a:pt x="1495" y="5443"/>
                  </a:lnTo>
                  <a:lnTo>
                    <a:pt x="1495" y="6463"/>
                  </a:lnTo>
                  <a:lnTo>
                    <a:pt x="2160" y="6463"/>
                  </a:lnTo>
                  <a:lnTo>
                    <a:pt x="4985" y="6463"/>
                  </a:lnTo>
                  <a:lnTo>
                    <a:pt x="5982" y="6463"/>
                  </a:lnTo>
                  <a:lnTo>
                    <a:pt x="1495" y="6463"/>
                  </a:lnTo>
                  <a:lnTo>
                    <a:pt x="1495" y="7483"/>
                  </a:lnTo>
                  <a:lnTo>
                    <a:pt x="2160" y="7483"/>
                  </a:lnTo>
                  <a:lnTo>
                    <a:pt x="4985" y="7483"/>
                  </a:lnTo>
                  <a:lnTo>
                    <a:pt x="5982" y="7483"/>
                  </a:lnTo>
                  <a:lnTo>
                    <a:pt x="1495" y="7483"/>
                  </a:lnTo>
                  <a:lnTo>
                    <a:pt x="1495" y="8504"/>
                  </a:lnTo>
                  <a:lnTo>
                    <a:pt x="2160" y="8504"/>
                  </a:lnTo>
                  <a:lnTo>
                    <a:pt x="4985" y="8504"/>
                  </a:lnTo>
                  <a:lnTo>
                    <a:pt x="5982" y="8504"/>
                  </a:lnTo>
                  <a:lnTo>
                    <a:pt x="1495" y="8504"/>
                  </a:lnTo>
                  <a:lnTo>
                    <a:pt x="1495" y="9524"/>
                  </a:lnTo>
                  <a:lnTo>
                    <a:pt x="2160" y="9524"/>
                  </a:lnTo>
                  <a:lnTo>
                    <a:pt x="4985" y="9524"/>
                  </a:lnTo>
                  <a:lnTo>
                    <a:pt x="5982" y="9524"/>
                  </a:lnTo>
                  <a:lnTo>
                    <a:pt x="1495" y="9524"/>
                  </a:lnTo>
                  <a:lnTo>
                    <a:pt x="1495" y="10545"/>
                  </a:lnTo>
                  <a:lnTo>
                    <a:pt x="2160" y="10545"/>
                  </a:lnTo>
                  <a:lnTo>
                    <a:pt x="4985" y="10545"/>
                  </a:lnTo>
                  <a:lnTo>
                    <a:pt x="5982" y="10545"/>
                  </a:lnTo>
                  <a:lnTo>
                    <a:pt x="1495" y="10545"/>
                  </a:lnTo>
                  <a:lnTo>
                    <a:pt x="1495" y="11565"/>
                  </a:lnTo>
                  <a:lnTo>
                    <a:pt x="2160" y="11565"/>
                  </a:lnTo>
                  <a:lnTo>
                    <a:pt x="4985" y="11565"/>
                  </a:lnTo>
                  <a:lnTo>
                    <a:pt x="5982" y="11565"/>
                  </a:lnTo>
                  <a:lnTo>
                    <a:pt x="1495" y="11565"/>
                  </a:lnTo>
                  <a:lnTo>
                    <a:pt x="1495" y="12586"/>
                  </a:lnTo>
                  <a:lnTo>
                    <a:pt x="2160" y="12586"/>
                  </a:lnTo>
                  <a:lnTo>
                    <a:pt x="4985" y="12586"/>
                  </a:lnTo>
                  <a:lnTo>
                    <a:pt x="5982" y="12586"/>
                  </a:lnTo>
                  <a:lnTo>
                    <a:pt x="1495" y="12586"/>
                  </a:lnTo>
                  <a:lnTo>
                    <a:pt x="1495" y="13606"/>
                  </a:lnTo>
                  <a:lnTo>
                    <a:pt x="2160" y="13606"/>
                  </a:lnTo>
                  <a:lnTo>
                    <a:pt x="4985" y="13606"/>
                  </a:lnTo>
                  <a:lnTo>
                    <a:pt x="5982" y="13606"/>
                  </a:lnTo>
                  <a:lnTo>
                    <a:pt x="1495" y="13606"/>
                  </a:lnTo>
                  <a:lnTo>
                    <a:pt x="1495" y="14627"/>
                  </a:lnTo>
                  <a:lnTo>
                    <a:pt x="2160" y="14627"/>
                  </a:lnTo>
                  <a:lnTo>
                    <a:pt x="4985" y="14627"/>
                  </a:lnTo>
                  <a:lnTo>
                    <a:pt x="5982" y="14627"/>
                  </a:lnTo>
                  <a:lnTo>
                    <a:pt x="1495" y="14627"/>
                  </a:lnTo>
                  <a:lnTo>
                    <a:pt x="1495" y="15647"/>
                  </a:lnTo>
                  <a:lnTo>
                    <a:pt x="2160" y="15647"/>
                  </a:lnTo>
                  <a:lnTo>
                    <a:pt x="4985" y="15647"/>
                  </a:lnTo>
                  <a:lnTo>
                    <a:pt x="5982" y="15647"/>
                  </a:lnTo>
                  <a:lnTo>
                    <a:pt x="1495" y="15647"/>
                  </a:lnTo>
                  <a:lnTo>
                    <a:pt x="1495" y="16668"/>
                  </a:lnTo>
                  <a:lnTo>
                    <a:pt x="2160" y="16668"/>
                  </a:lnTo>
                  <a:lnTo>
                    <a:pt x="4985" y="16668"/>
                  </a:lnTo>
                  <a:lnTo>
                    <a:pt x="5982" y="16668"/>
                  </a:lnTo>
                  <a:lnTo>
                    <a:pt x="1495" y="16668"/>
                  </a:lnTo>
                  <a:lnTo>
                    <a:pt x="1495" y="17688"/>
                  </a:lnTo>
                  <a:lnTo>
                    <a:pt x="2160" y="17688"/>
                  </a:lnTo>
                  <a:lnTo>
                    <a:pt x="4985" y="17688"/>
                  </a:lnTo>
                  <a:lnTo>
                    <a:pt x="5982" y="17688"/>
                  </a:lnTo>
                  <a:lnTo>
                    <a:pt x="1495" y="17688"/>
                  </a:lnTo>
                  <a:moveTo>
                    <a:pt x="1994" y="19729"/>
                  </a:moveTo>
                  <a:lnTo>
                    <a:pt x="1994" y="20069"/>
                  </a:lnTo>
                  <a:lnTo>
                    <a:pt x="1994" y="21260"/>
                  </a:lnTo>
                  <a:lnTo>
                    <a:pt x="1994" y="21600"/>
                  </a:lnTo>
                  <a:lnTo>
                    <a:pt x="1994" y="19729"/>
                  </a:lnTo>
                  <a:lnTo>
                    <a:pt x="2658" y="19729"/>
                  </a:lnTo>
                  <a:lnTo>
                    <a:pt x="2658" y="20069"/>
                  </a:lnTo>
                  <a:lnTo>
                    <a:pt x="2658" y="21260"/>
                  </a:lnTo>
                  <a:lnTo>
                    <a:pt x="2658" y="21600"/>
                  </a:lnTo>
                  <a:lnTo>
                    <a:pt x="2658" y="19729"/>
                  </a:lnTo>
                  <a:lnTo>
                    <a:pt x="3489" y="19729"/>
                  </a:lnTo>
                  <a:lnTo>
                    <a:pt x="3489" y="20069"/>
                  </a:lnTo>
                  <a:lnTo>
                    <a:pt x="3489" y="21260"/>
                  </a:lnTo>
                  <a:lnTo>
                    <a:pt x="3489" y="21600"/>
                  </a:lnTo>
                  <a:lnTo>
                    <a:pt x="3489" y="19729"/>
                  </a:lnTo>
                  <a:lnTo>
                    <a:pt x="4320" y="19729"/>
                  </a:lnTo>
                  <a:lnTo>
                    <a:pt x="4320" y="20069"/>
                  </a:lnTo>
                  <a:lnTo>
                    <a:pt x="4320" y="21260"/>
                  </a:lnTo>
                  <a:lnTo>
                    <a:pt x="4320" y="21600"/>
                  </a:lnTo>
                  <a:lnTo>
                    <a:pt x="4320" y="19729"/>
                  </a:lnTo>
                  <a:lnTo>
                    <a:pt x="5151" y="19729"/>
                  </a:lnTo>
                  <a:lnTo>
                    <a:pt x="5151" y="20069"/>
                  </a:lnTo>
                  <a:lnTo>
                    <a:pt x="5151" y="21260"/>
                  </a:lnTo>
                  <a:lnTo>
                    <a:pt x="5151" y="21600"/>
                  </a:lnTo>
                  <a:lnTo>
                    <a:pt x="5151" y="19729"/>
                  </a:lnTo>
                  <a:lnTo>
                    <a:pt x="5982" y="19729"/>
                  </a:lnTo>
                  <a:lnTo>
                    <a:pt x="5982" y="20069"/>
                  </a:lnTo>
                  <a:lnTo>
                    <a:pt x="5982" y="21260"/>
                  </a:lnTo>
                  <a:lnTo>
                    <a:pt x="5982" y="21600"/>
                  </a:lnTo>
                  <a:lnTo>
                    <a:pt x="5982" y="19729"/>
                  </a:lnTo>
                  <a:lnTo>
                    <a:pt x="6812" y="19729"/>
                  </a:lnTo>
                  <a:lnTo>
                    <a:pt x="6812" y="20069"/>
                  </a:lnTo>
                  <a:lnTo>
                    <a:pt x="6812" y="21260"/>
                  </a:lnTo>
                  <a:lnTo>
                    <a:pt x="6812" y="21600"/>
                  </a:lnTo>
                  <a:lnTo>
                    <a:pt x="6812" y="19729"/>
                  </a:lnTo>
                  <a:lnTo>
                    <a:pt x="7643" y="19729"/>
                  </a:lnTo>
                  <a:lnTo>
                    <a:pt x="7643" y="20069"/>
                  </a:lnTo>
                  <a:lnTo>
                    <a:pt x="7643" y="21260"/>
                  </a:lnTo>
                  <a:lnTo>
                    <a:pt x="7643" y="21600"/>
                  </a:lnTo>
                  <a:lnTo>
                    <a:pt x="7643" y="19729"/>
                  </a:lnTo>
                  <a:lnTo>
                    <a:pt x="8474" y="19729"/>
                  </a:lnTo>
                  <a:lnTo>
                    <a:pt x="8474" y="20069"/>
                  </a:lnTo>
                  <a:lnTo>
                    <a:pt x="8474" y="21260"/>
                  </a:lnTo>
                  <a:lnTo>
                    <a:pt x="8474" y="21600"/>
                  </a:lnTo>
                  <a:lnTo>
                    <a:pt x="8474" y="19729"/>
                  </a:lnTo>
                  <a:lnTo>
                    <a:pt x="9305" y="19729"/>
                  </a:lnTo>
                  <a:lnTo>
                    <a:pt x="9305" y="20069"/>
                  </a:lnTo>
                  <a:lnTo>
                    <a:pt x="9305" y="21260"/>
                  </a:lnTo>
                  <a:lnTo>
                    <a:pt x="9305" y="21600"/>
                  </a:lnTo>
                  <a:lnTo>
                    <a:pt x="9305" y="19729"/>
                  </a:lnTo>
                  <a:lnTo>
                    <a:pt x="10135" y="19729"/>
                  </a:lnTo>
                  <a:lnTo>
                    <a:pt x="10135" y="20069"/>
                  </a:lnTo>
                  <a:lnTo>
                    <a:pt x="10135" y="21260"/>
                  </a:lnTo>
                  <a:lnTo>
                    <a:pt x="10135" y="21600"/>
                  </a:lnTo>
                  <a:lnTo>
                    <a:pt x="10135" y="19729"/>
                  </a:lnTo>
                  <a:lnTo>
                    <a:pt x="10966" y="19729"/>
                  </a:lnTo>
                  <a:lnTo>
                    <a:pt x="10966" y="20069"/>
                  </a:lnTo>
                  <a:lnTo>
                    <a:pt x="10966" y="21260"/>
                  </a:lnTo>
                  <a:lnTo>
                    <a:pt x="10966" y="21600"/>
                  </a:lnTo>
                  <a:lnTo>
                    <a:pt x="10966" y="19729"/>
                  </a:lnTo>
                  <a:lnTo>
                    <a:pt x="11797" y="19729"/>
                  </a:lnTo>
                  <a:lnTo>
                    <a:pt x="11797" y="20069"/>
                  </a:lnTo>
                  <a:lnTo>
                    <a:pt x="11797" y="21260"/>
                  </a:lnTo>
                  <a:lnTo>
                    <a:pt x="11797" y="21600"/>
                  </a:lnTo>
                  <a:lnTo>
                    <a:pt x="11797" y="19729"/>
                  </a:lnTo>
                  <a:lnTo>
                    <a:pt x="12462" y="19729"/>
                  </a:lnTo>
                  <a:lnTo>
                    <a:pt x="12462" y="20069"/>
                  </a:lnTo>
                  <a:lnTo>
                    <a:pt x="12462" y="21260"/>
                  </a:lnTo>
                  <a:lnTo>
                    <a:pt x="12462" y="21600"/>
                  </a:lnTo>
                  <a:lnTo>
                    <a:pt x="12462" y="19729"/>
                  </a:lnTo>
                  <a:lnTo>
                    <a:pt x="13292" y="19729"/>
                  </a:lnTo>
                  <a:lnTo>
                    <a:pt x="13292" y="20069"/>
                  </a:lnTo>
                  <a:lnTo>
                    <a:pt x="13292" y="21260"/>
                  </a:lnTo>
                  <a:lnTo>
                    <a:pt x="13292" y="21600"/>
                  </a:lnTo>
                  <a:lnTo>
                    <a:pt x="13292" y="19729"/>
                  </a:lnTo>
                  <a:lnTo>
                    <a:pt x="14123" y="19729"/>
                  </a:lnTo>
                  <a:lnTo>
                    <a:pt x="14123" y="20069"/>
                  </a:lnTo>
                  <a:lnTo>
                    <a:pt x="14123" y="21260"/>
                  </a:lnTo>
                  <a:lnTo>
                    <a:pt x="14123" y="21600"/>
                  </a:lnTo>
                  <a:lnTo>
                    <a:pt x="14123" y="19729"/>
                  </a:lnTo>
                  <a:lnTo>
                    <a:pt x="14954" y="19729"/>
                  </a:lnTo>
                  <a:lnTo>
                    <a:pt x="14954" y="20069"/>
                  </a:lnTo>
                  <a:lnTo>
                    <a:pt x="14954" y="21260"/>
                  </a:lnTo>
                  <a:lnTo>
                    <a:pt x="14954" y="21600"/>
                  </a:lnTo>
                  <a:lnTo>
                    <a:pt x="14954" y="19729"/>
                  </a:lnTo>
                  <a:lnTo>
                    <a:pt x="15785" y="19729"/>
                  </a:lnTo>
                  <a:lnTo>
                    <a:pt x="15785" y="20069"/>
                  </a:lnTo>
                  <a:lnTo>
                    <a:pt x="15785" y="21260"/>
                  </a:lnTo>
                  <a:lnTo>
                    <a:pt x="15785" y="21600"/>
                  </a:lnTo>
                  <a:lnTo>
                    <a:pt x="15785" y="19729"/>
                  </a:lnTo>
                  <a:lnTo>
                    <a:pt x="16615" y="19729"/>
                  </a:lnTo>
                  <a:lnTo>
                    <a:pt x="16615" y="20069"/>
                  </a:lnTo>
                  <a:lnTo>
                    <a:pt x="16615" y="21260"/>
                  </a:lnTo>
                  <a:lnTo>
                    <a:pt x="16615" y="21600"/>
                  </a:lnTo>
                  <a:lnTo>
                    <a:pt x="16615" y="19729"/>
                  </a:lnTo>
                  <a:lnTo>
                    <a:pt x="17446" y="19729"/>
                  </a:lnTo>
                  <a:lnTo>
                    <a:pt x="17446" y="20069"/>
                  </a:lnTo>
                  <a:lnTo>
                    <a:pt x="17446" y="21260"/>
                  </a:lnTo>
                  <a:lnTo>
                    <a:pt x="17446" y="21600"/>
                  </a:lnTo>
                  <a:lnTo>
                    <a:pt x="17446" y="19729"/>
                  </a:lnTo>
                  <a:lnTo>
                    <a:pt x="18277" y="19729"/>
                  </a:lnTo>
                  <a:lnTo>
                    <a:pt x="18277" y="20069"/>
                  </a:lnTo>
                  <a:lnTo>
                    <a:pt x="18277" y="21260"/>
                  </a:lnTo>
                  <a:lnTo>
                    <a:pt x="18277" y="21600"/>
                  </a:lnTo>
                  <a:lnTo>
                    <a:pt x="18277" y="19729"/>
                  </a:lnTo>
                  <a:lnTo>
                    <a:pt x="19108" y="19729"/>
                  </a:lnTo>
                  <a:lnTo>
                    <a:pt x="19108" y="20069"/>
                  </a:lnTo>
                  <a:lnTo>
                    <a:pt x="19108" y="21260"/>
                  </a:lnTo>
                  <a:lnTo>
                    <a:pt x="19108" y="21600"/>
                  </a:lnTo>
                  <a:lnTo>
                    <a:pt x="19108" y="19729"/>
                  </a:lnTo>
                  <a:lnTo>
                    <a:pt x="19938" y="19729"/>
                  </a:lnTo>
                  <a:lnTo>
                    <a:pt x="19938" y="20069"/>
                  </a:lnTo>
                  <a:lnTo>
                    <a:pt x="19938" y="21260"/>
                  </a:lnTo>
                  <a:lnTo>
                    <a:pt x="19938" y="21600"/>
                  </a:lnTo>
                  <a:lnTo>
                    <a:pt x="19938" y="19729"/>
                  </a:lnTo>
                  <a:moveTo>
                    <a:pt x="1495" y="1531"/>
                  </a:moveTo>
                  <a:lnTo>
                    <a:pt x="5982" y="1531"/>
                  </a:lnTo>
                  <a:lnTo>
                    <a:pt x="5982" y="18539"/>
                  </a:lnTo>
                  <a:lnTo>
                    <a:pt x="1495" y="18539"/>
                  </a:lnTo>
                  <a:lnTo>
                    <a:pt x="1495" y="1531"/>
                  </a:lnTo>
                  <a:moveTo>
                    <a:pt x="7311" y="1531"/>
                  </a:moveTo>
                  <a:lnTo>
                    <a:pt x="7975" y="1531"/>
                  </a:lnTo>
                  <a:lnTo>
                    <a:pt x="7975" y="8334"/>
                  </a:lnTo>
                  <a:lnTo>
                    <a:pt x="7311" y="8334"/>
                  </a:lnTo>
                  <a:lnTo>
                    <a:pt x="7311" y="1531"/>
                  </a:lnTo>
                  <a:moveTo>
                    <a:pt x="7145" y="9865"/>
                  </a:moveTo>
                  <a:lnTo>
                    <a:pt x="8142" y="9865"/>
                  </a:lnTo>
                  <a:lnTo>
                    <a:pt x="8142" y="10715"/>
                  </a:lnTo>
                  <a:lnTo>
                    <a:pt x="7145" y="10715"/>
                  </a:lnTo>
                  <a:lnTo>
                    <a:pt x="7145" y="9865"/>
                  </a:lnTo>
                  <a:moveTo>
                    <a:pt x="8972" y="1531"/>
                  </a:moveTo>
                  <a:lnTo>
                    <a:pt x="12462" y="1531"/>
                  </a:lnTo>
                  <a:lnTo>
                    <a:pt x="12462" y="5443"/>
                  </a:lnTo>
                  <a:lnTo>
                    <a:pt x="8972" y="5443"/>
                  </a:lnTo>
                  <a:lnTo>
                    <a:pt x="8972" y="1531"/>
                  </a:lnTo>
                  <a:moveTo>
                    <a:pt x="13625" y="1531"/>
                  </a:moveTo>
                  <a:lnTo>
                    <a:pt x="20271" y="1531"/>
                  </a:lnTo>
                  <a:lnTo>
                    <a:pt x="20271" y="5443"/>
                  </a:lnTo>
                  <a:lnTo>
                    <a:pt x="13625" y="5443"/>
                  </a:lnTo>
                  <a:lnTo>
                    <a:pt x="13625" y="1531"/>
                  </a:lnTo>
                  <a:moveTo>
                    <a:pt x="18609" y="6463"/>
                  </a:moveTo>
                  <a:lnTo>
                    <a:pt x="20437" y="6463"/>
                  </a:lnTo>
                  <a:lnTo>
                    <a:pt x="20437" y="10885"/>
                  </a:lnTo>
                  <a:lnTo>
                    <a:pt x="18609" y="10885"/>
                  </a:lnTo>
                  <a:lnTo>
                    <a:pt x="18609" y="6463"/>
                  </a:lnTo>
                </a:path>
              </a:pathLst>
            </a:custGeom>
            <a:grpFill/>
            <a:ln>
              <a:headEnd/>
              <a:tailEnd/>
            </a:ln>
            <a:scene3d>
              <a:camera prst="isometricOffAxis2Left"/>
              <a:lightRig rig="threePt" dir="t"/>
            </a:scene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28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875520" y="1230284"/>
              <a:ext cx="1613643" cy="8617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/>
                <a:t>ক্লিক করুন</a:t>
              </a:r>
              <a:endParaRPr lang="en-US" sz="3200" dirty="0" smtClean="0"/>
            </a:p>
            <a:p>
              <a:endParaRPr lang="en-US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218" y="105644"/>
            <a:ext cx="5100595" cy="42205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21725" y="4407031"/>
            <a:ext cx="540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বলতো এটি কোন দেশের মানচিত্র ?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321725" y="5109038"/>
            <a:ext cx="4563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বাংলাদেশ আমাদের কী ভূমি?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6749188" y="4945621"/>
            <a:ext cx="4512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বাংলাদেশ আমাদের জন্মভূমি।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7764467" y="4364237"/>
            <a:ext cx="2097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বাংলাদেশ  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1638202" y="5694974"/>
            <a:ext cx="7610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বলতো আজকে আমাদের পাঠ্যবিষয় কী হতে পারে?</a:t>
            </a:r>
            <a:endParaRPr lang="en-US" sz="3600" dirty="0"/>
          </a:p>
        </p:txBody>
      </p:sp>
      <p:sp>
        <p:nvSpPr>
          <p:cNvPr id="13" name="Rounded Rectangle 12"/>
          <p:cNvSpPr/>
          <p:nvPr/>
        </p:nvSpPr>
        <p:spPr>
          <a:xfrm>
            <a:off x="8360229" y="257314"/>
            <a:ext cx="1776549" cy="5237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</a:rPr>
              <a:t>সময়ঃ ০৩ মিনিট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51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7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7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8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8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9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9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9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0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771014" y="1172054"/>
            <a:ext cx="3102034" cy="1323108"/>
            <a:chOff x="8934796" y="2152956"/>
            <a:chExt cx="3102034" cy="1323108"/>
          </a:xfr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grpSpPr>
        <p:pic>
          <p:nvPicPr>
            <p:cNvPr id="4" name="Picture 5" descr="j0285926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lum brigh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4796" y="2152956"/>
              <a:ext cx="3102034" cy="1323108"/>
            </a:xfrm>
            <a:prstGeom prst="rect">
              <a:avLst/>
            </a:prstGeom>
            <a:grpFill/>
            <a:extLst/>
          </p:spPr>
        </p:pic>
        <p:sp>
          <p:nvSpPr>
            <p:cNvPr id="5" name="TextBox 4"/>
            <p:cNvSpPr txBox="1"/>
            <p:nvPr/>
          </p:nvSpPr>
          <p:spPr>
            <a:xfrm>
              <a:off x="9471660" y="2344189"/>
              <a:ext cx="2028305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/>
                <a:t>ক্লিক করুন</a:t>
              </a:r>
              <a:endParaRPr lang="en-US" sz="40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355597" y="1697897"/>
            <a:ext cx="1862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জন্মভূমি</a:t>
            </a:r>
            <a:r>
              <a:rPr lang="bn-BD" sz="3600" dirty="0" smtClean="0"/>
              <a:t> 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779692" y="3070604"/>
            <a:ext cx="7043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বলতে পারো “জন্মভূমি” কবিতার লেখক কে? 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488647" y="4656682"/>
            <a:ext cx="7725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 “জন্মভূমি” কবিতার লেখক হলো রবীন্দ্রনাথ ঠাকুর। </a:t>
            </a:r>
            <a:endParaRPr lang="en-US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8046720" y="57389"/>
            <a:ext cx="1776549" cy="5237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</a:rPr>
              <a:t>সময়ঃ ০১ মিনিট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72247" y="2384250"/>
            <a:ext cx="12469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202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7" grpId="2"/>
      <p:bldP spid="8" grpId="0"/>
      <p:bldP spid="8" grpId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162751"/>
            <a:ext cx="8839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শিখনফলঃ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প্রত্যাশা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শেষে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…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অপরিচিতি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সৃজনশীল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প্রশ্নোত্তর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53000" y="318871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0.0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32-Point Star 3"/>
          <p:cNvSpPr/>
          <p:nvPr/>
        </p:nvSpPr>
        <p:spPr>
          <a:xfrm>
            <a:off x="7995817" y="5143565"/>
            <a:ext cx="3444950" cy="1201479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</a:rPr>
              <a:t>ক্লিক করুন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81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2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xit" presetSubtype="2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xit" presetSubtype="2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0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1751</TotalTime>
  <Words>644</Words>
  <Application>Microsoft Office PowerPoint</Application>
  <PresentationFormat>Widescreen</PresentationFormat>
  <Paragraphs>129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Arabic Typesetting</vt:lpstr>
      <vt:lpstr>Arial</vt:lpstr>
      <vt:lpstr>Calibri</vt:lpstr>
      <vt:lpstr>NikoshBAN</vt:lpstr>
      <vt:lpstr>NikoshGrameem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170</cp:revision>
  <dcterms:created xsi:type="dcterms:W3CDTF">2020-01-15T12:16:49Z</dcterms:created>
  <dcterms:modified xsi:type="dcterms:W3CDTF">2020-01-22T15:36:18Z</dcterms:modified>
</cp:coreProperties>
</file>