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80121-6D84-40A1-91AD-A5345BCF1815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CC980-82BD-45E9-BB2A-0B9A55F1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2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5334D-994D-48A1-8BD8-A64AF6DC50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5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2A2F-57DC-424D-8476-6D3425672C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B00-3DC3-4CE4-A158-FDDB90FA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2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2A2F-57DC-424D-8476-6D3425672C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B00-3DC3-4CE4-A158-FDDB90FA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2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2A2F-57DC-424D-8476-6D3425672C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B00-3DC3-4CE4-A158-FDDB90FA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61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20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1727200" cy="1447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317500" y="5245100"/>
            <a:ext cx="1295400" cy="19304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10430933" y="5410200"/>
            <a:ext cx="1727200" cy="14478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10545233" y="-317500"/>
            <a:ext cx="1295400" cy="1930400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1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2A2F-57DC-424D-8476-6D3425672C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B00-3DC3-4CE4-A158-FDDB90FA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2A2F-57DC-424D-8476-6D3425672C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B00-3DC3-4CE4-A158-FDDB90FA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5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2A2F-57DC-424D-8476-6D3425672C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B00-3DC3-4CE4-A158-FDDB90FA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2A2F-57DC-424D-8476-6D3425672C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B00-3DC3-4CE4-A158-FDDB90FA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4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2A2F-57DC-424D-8476-6D3425672C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B00-3DC3-4CE4-A158-FDDB90FA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1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2A2F-57DC-424D-8476-6D3425672C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B00-3DC3-4CE4-A158-FDDB90FA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2A2F-57DC-424D-8476-6D3425672C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B00-3DC3-4CE4-A158-FDDB90FA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4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2A2F-57DC-424D-8476-6D3425672C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0B00-3DC3-4CE4-A158-FDDB90FA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1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2A2F-57DC-424D-8476-6D3425672C2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0B00-3DC3-4CE4-A158-FDDB90FA5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9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381000"/>
            <a:ext cx="4267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00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1321" y="152400"/>
            <a:ext cx="5889358" cy="3657600"/>
          </a:xfrm>
          <a:prstGeom prst="rect">
            <a:avLst/>
          </a:prstGeom>
          <a:solidFill>
            <a:schemeClr val="accent1">
              <a:alpha val="84000"/>
            </a:schemeClr>
          </a:solidFill>
          <a:ln w="219075" cap="sq" cmpd="dbl">
            <a:solidFill>
              <a:srgbClr val="0070C0">
                <a:alpha val="93000"/>
              </a:srgbClr>
            </a:solidFill>
            <a:prstDash val="solid"/>
            <a:miter lim="800000"/>
          </a:ln>
          <a:effectLst>
            <a:outerShdw blurRad="1270000" sx="99000" sy="99000" algn="bl" rotWithShape="0">
              <a:srgbClr val="000000">
                <a:alpha val="69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1"/>
          <p:cNvSpPr txBox="1"/>
          <p:nvPr/>
        </p:nvSpPr>
        <p:spPr>
          <a:xfrm>
            <a:off x="1676400" y="4038601"/>
            <a:ext cx="8686800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ই-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সুবিধা,তা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ৎক্ষণিক তথ্য পাওয়া সম্ভব,সংরক্ষন সহজ, স্থান্তারযোগ্য,অনুসন্ধান সহজ, বিতরণযোগ্য সহজ, বিক্রয়যোগ্য সহজ, আর্থিক সাশ্রয়,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8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8944" y="366934"/>
            <a:ext cx="8610600" cy="6186309"/>
          </a:xfrm>
          <a:prstGeom prst="rect">
            <a:avLst/>
          </a:prstGeom>
          <a:solidFill>
            <a:schemeClr val="accent1"/>
          </a:solidFill>
          <a:ln w="114300" cap="rnd" cmpd="sng">
            <a:solidFill>
              <a:srgbClr val="45C780">
                <a:alpha val="92000"/>
              </a:srgbClr>
            </a:solidFill>
            <a:prstDash val="sysDash"/>
            <a:bevel/>
          </a:ln>
          <a:effectLst>
            <a:outerShdw blurRad="50800" dist="50800" dir="12540000" sx="111000" sy="111000" algn="ctr" rotWithShape="0">
              <a:srgbClr val="000000">
                <a:alpha val="27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600" dirty="0">
              <a:latin typeface="NikoshBAN" pitchFamily="2" charset="0"/>
              <a:cs typeface="NikoshBAN" pitchFamily="2" charset="0"/>
            </a:endParaRPr>
          </a:p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ই-বুকের সুবিধা ব্যাখ্যা কর। (৫টি বাক্য)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29690" y="325580"/>
            <a:ext cx="8118764" cy="62478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                    পাঠমূল্যায়ণঃ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ই-বুক হলো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ক) হাতের লেখা বই,খ)মুদ্রিত বই,গ) ইলেকট্রনিক মাধ্যম,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ই-বুকের সুবিধাঃ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ক) সহজ খ) কঠিন,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ই-বুকের অ্যাপস আছে,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ক) হ্যাঁ খ) না,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2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464" y="304801"/>
            <a:ext cx="8686800" cy="6186309"/>
          </a:xfrm>
          <a:prstGeom prst="rect">
            <a:avLst/>
          </a:prstGeom>
          <a:solidFill>
            <a:schemeClr val="accent1"/>
          </a:solidFill>
          <a:ln w="152400" cmpd="tri">
            <a:solidFill>
              <a:schemeClr val="tx1"/>
            </a:solidFill>
          </a:ln>
          <a:scene3d>
            <a:camera prst="orthographicFront"/>
            <a:lightRig rig="chilly" dir="t"/>
          </a:scene3d>
          <a:sp3d prstMaterial="dkEdge"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ই-বুক (১৫ বাক্য)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858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6" y="1050618"/>
            <a:ext cx="3746375" cy="2835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5145"/>
            <a:ext cx="3886200" cy="3043456"/>
          </a:xfrm>
          <a:prstGeom prst="ellipse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softEdge rad="112500"/>
          </a:effectLst>
          <a:scene3d>
            <a:camera prst="obliqueBottomLeft"/>
            <a:lightRig rig="threePt" dir="t"/>
          </a:scene3d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057400" y="4084320"/>
          <a:ext cx="4038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মোঃ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হারুন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রশিদ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সহকারী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শিক্ষক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কম্পিউটার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জোত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আতাউল্যা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দাখিল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মাদ্রাসা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গোপালপুর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টাংগাইল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343400" y="533480"/>
            <a:ext cx="3276600" cy="923330"/>
          </a:xfrm>
          <a:prstGeom prst="rect">
            <a:avLst/>
          </a:prstGeom>
          <a:noFill/>
          <a:scene3d>
            <a:camera prst="obliqueTopRight"/>
            <a:lightRig rig="contrasting" dir="t">
              <a:rot lat="0" lon="0" rev="4500000"/>
            </a:lightRig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 rotWithShape="1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 w="0"/>
              <a:gradFill flip="none" rotWithShape="1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172200" y="4094020"/>
          <a:ext cx="4000500" cy="2282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91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শ্রেণিঃ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৯ম 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9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বিষয়ঃ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তথ্য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যোগাযোগ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প্রযুক্তি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9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অধ্যায়ঃ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তৃতীয়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1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৫০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০০/১/২০২০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>
            <a:off x="5562600" y="1380610"/>
            <a:ext cx="838200" cy="24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1" y="152400"/>
            <a:ext cx="4419599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 cmpd="thickThin">
            <a:solidFill>
              <a:srgbClr val="0070C0"/>
            </a:solidFill>
            <a:miter lim="800000"/>
          </a:ln>
          <a:effectLst>
            <a:outerShdw blurRad="1003300" algn="tl" rotWithShape="0">
              <a:srgbClr val="000000">
                <a:alpha val="24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76200"/>
            <a:ext cx="4191000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 cmpd="thickThin">
            <a:solidFill>
              <a:srgbClr val="0070C0"/>
            </a:solidFill>
            <a:miter lim="800000"/>
          </a:ln>
          <a:effectLst>
            <a:outerShdw blurRad="1003300" algn="tl" rotWithShape="0">
              <a:srgbClr val="000000">
                <a:alpha val="24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3733800"/>
            <a:ext cx="44196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 cmpd="thickThin">
            <a:solidFill>
              <a:srgbClr val="0070C0"/>
            </a:solidFill>
            <a:miter lim="800000"/>
          </a:ln>
          <a:effectLst>
            <a:outerShdw blurRad="1003300" algn="tl" rotWithShape="0">
              <a:srgbClr val="000000">
                <a:alpha val="24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3810000"/>
            <a:ext cx="4191000" cy="2971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 cmpd="thickThin">
            <a:solidFill>
              <a:srgbClr val="0070C0"/>
            </a:solidFill>
            <a:miter lim="800000"/>
          </a:ln>
          <a:effectLst>
            <a:outerShdw blurRad="1003300" algn="tl" rotWithShape="0">
              <a:srgbClr val="000000">
                <a:alpha val="24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67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524000" y="152400"/>
            <a:ext cx="9144000" cy="6400800"/>
          </a:xfrm>
          <a:prstGeom prst="flowChartAlternateProcess">
            <a:avLst/>
          </a:prstGeom>
          <a:ln w="73025">
            <a:prstDash val="sysDash"/>
          </a:ln>
          <a:effectLst>
            <a:outerShdw blurRad="215900" dist="292100" dir="816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wo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7200" dirty="0">
                <a:latin typeface="NikoshBAN" pitchFamily="2" charset="0"/>
                <a:cs typeface="NikoshBAN" pitchFamily="2" charset="0"/>
              </a:rPr>
              <a:t>**</a:t>
            </a:r>
            <a:r>
              <a:rPr lang="en-US" altLang="en-US" sz="72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alt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7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alt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7200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altLang="en-US" sz="7200" dirty="0">
                <a:latin typeface="NikoshBAN" pitchFamily="2" charset="0"/>
                <a:cs typeface="NikoshBAN" pitchFamily="2" charset="0"/>
              </a:rPr>
              <a:t>** </a:t>
            </a:r>
          </a:p>
          <a:p>
            <a:pPr algn="ctr"/>
            <a:r>
              <a:rPr lang="bn-IN" sz="9600" dirty="0">
                <a:latin typeface="NikoshBAN" pitchFamily="2" charset="0"/>
                <a:cs typeface="NikoshBAN" pitchFamily="2" charset="0"/>
              </a:rPr>
              <a:t>ই-বুক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183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457200"/>
            <a:ext cx="4495800" cy="1295400"/>
          </a:xfrm>
          <a:prstGeom prst="rect">
            <a:avLst/>
          </a:prstGeom>
          <a:solidFill>
            <a:srgbClr val="00B050"/>
          </a:solidFill>
          <a:ln cmpd="tri">
            <a:bevel/>
          </a:ln>
          <a:effectLst>
            <a:outerShdw blurRad="355600" dist="50800" dir="11820000" sx="139000" sy="139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 </a:t>
            </a:r>
            <a:r>
              <a:rPr lang="bn-BD" sz="6600" dirty="0">
                <a:solidFill>
                  <a:schemeClr val="tx1"/>
                </a:solidFill>
              </a:rPr>
              <a:t> 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2362200"/>
            <a:ext cx="89916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74320">
              <a:defRPr/>
            </a:pPr>
            <a:r>
              <a:rPr lang="bn-BD" alt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alt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alt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…….</a:t>
            </a:r>
            <a:r>
              <a:rPr lang="bn-BD" alt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alt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indent="-274320">
              <a:defRPr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ই-বুক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বলতে 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alt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indent="-274320">
              <a:defRPr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ই-বুকের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 লিখতে পারবে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indent="-274320">
              <a:defRPr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ই-বুকের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alt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indent="-274320">
              <a:defRPr/>
            </a:pPr>
            <a:endParaRPr lang="bn-BD" altLang="en-US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1524000"/>
            <a:ext cx="4572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762001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52400"/>
            <a:ext cx="5562600" cy="35814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152400" dist="355600" dir="540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 prstMaterial="matte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1"/>
          <p:cNvSpPr txBox="1"/>
          <p:nvPr/>
        </p:nvSpPr>
        <p:spPr>
          <a:xfrm>
            <a:off x="2095500" y="4419600"/>
            <a:ext cx="8001000" cy="1938992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outerShdw blurRad="50800" dir="96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 extrusionH="76200" contourW="12700" prstMaterial="metal">
            <a:extrusionClr>
              <a:schemeClr val="tx2">
                <a:lumMod val="60000"/>
                <a:lumOff val="40000"/>
              </a:schemeClr>
            </a:extrusionClr>
            <a:contourClr>
              <a:srgbClr val="FF0000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ইলেক্ট্রনিক বুক হলো ই-বুক, এটি ইলেক্ট্রনিক মাধ্যমে প্রকাশিত হয়। ই-বুক রিডারের  মধ্যে কিন্ডল সবচেয়ে জনপ্রিয়।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5800" y="685800"/>
            <a:ext cx="3733800" cy="1143000"/>
          </a:xfrm>
          <a:prstGeom prst="rect">
            <a:avLst/>
          </a:prstGeom>
          <a:solidFill>
            <a:srgbClr val="00B050"/>
          </a:solidFill>
          <a:ln w="57150" cmpd="thickThin"/>
          <a:effectLst>
            <a:outerShdw dist="50800" dir="5400000" sx="107000" sy="107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600" b="1" dirty="0">
                <a:solidFill>
                  <a:schemeClr val="bg1"/>
                </a:solidFill>
                <a:latin typeface="+mj-lt"/>
                <a:cs typeface="NikoshBAN" pitchFamily="2" charset="0"/>
              </a:rPr>
              <a:t>একক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1" y="2057400"/>
            <a:ext cx="8638309" cy="403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রিডারের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1200" y="457201"/>
            <a:ext cx="8229600" cy="600164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6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76200">
            <a:solidFill>
              <a:schemeClr val="accent6">
                <a:lumMod val="75000"/>
                <a:alpha val="96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     ***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***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ইলেকট্রনিক বই কে ই-বুক বলা  হয়,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ই-বুক ইলেকট্রনিক মাধ্যমে প্রকা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ত হয়,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ই-বুকের বর্ণনা দাও,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7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234</Words>
  <Application>Microsoft Office PowerPoint</Application>
  <PresentationFormat>Widescreen</PresentationFormat>
  <Paragraphs>44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jotataullam114262@gmail.com</dc:creator>
  <cp:lastModifiedBy>jotataullam114262@gmail.com</cp:lastModifiedBy>
  <cp:revision>1</cp:revision>
  <dcterms:created xsi:type="dcterms:W3CDTF">2020-01-21T16:29:20Z</dcterms:created>
  <dcterms:modified xsi:type="dcterms:W3CDTF">2020-01-21T16:39:09Z</dcterms:modified>
</cp:coreProperties>
</file>