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56" r:id="rId4"/>
    <p:sldId id="258" r:id="rId5"/>
    <p:sldId id="262" r:id="rId6"/>
    <p:sldId id="269" r:id="rId7"/>
    <p:sldId id="260" r:id="rId8"/>
    <p:sldId id="273" r:id="rId9"/>
    <p:sldId id="263" r:id="rId10"/>
    <p:sldId id="270" r:id="rId11"/>
    <p:sldId id="271" r:id="rId12"/>
    <p:sldId id="272" r:id="rId13"/>
    <p:sldId id="261" r:id="rId14"/>
    <p:sldId id="264" r:id="rId15"/>
    <p:sldId id="267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553200"/>
          </a:xfrm>
          <a:prstGeom prst="rect">
            <a:avLst/>
          </a:prstGeom>
        </p:spPr>
      </p:pic>
      <p:sp>
        <p:nvSpPr>
          <p:cNvPr id="7" name="TextBox 13"/>
          <p:cNvSpPr txBox="1"/>
          <p:nvPr/>
        </p:nvSpPr>
        <p:spPr>
          <a:xfrm>
            <a:off x="381000" y="228600"/>
            <a:ext cx="7135348" cy="8489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906"/>
              </a:lnSpc>
              <a:defRPr/>
            </a:pP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188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63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5063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endParaRPr lang="bn-IN" sz="825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158990284_0979a324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0"/>
            <a:ext cx="5561685" cy="44660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7400" y="5867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1"/>
            <a:ext cx="1447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/>
                <a:cs typeface="Nikoshban" pitchFamily="2" charset="0"/>
              </a:rPr>
              <a:t>      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/>
                <a:cs typeface="Nikoshban" pitchFamily="2" charset="0"/>
              </a:rPr>
              <a:t>প্রতিফলনের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/>
                <a:cs typeface="Nikoshban" pitchFamily="2" charset="0"/>
              </a:rPr>
              <a:t>প্রকারভেদ</a:t>
            </a:r>
            <a:endParaRPr lang="en-US" sz="4000" dirty="0">
              <a:latin typeface="NikoshBAN"/>
            </a:endParaRPr>
          </a:p>
        </p:txBody>
      </p:sp>
      <p:pic>
        <p:nvPicPr>
          <p:cNvPr id="3" name="Picture 2" descr="water refl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92404"/>
            <a:ext cx="6520721" cy="4217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5638800"/>
            <a:ext cx="358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ব্যপ্ত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160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sz="2000" dirty="0"/>
          </a:p>
        </p:txBody>
      </p:sp>
      <p:pic>
        <p:nvPicPr>
          <p:cNvPr id="3" name="Picture 2" descr="l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59389" y="1018750"/>
            <a:ext cx="3850561" cy="531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                                                                        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                                         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রশ্নি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রশ্নি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533400" y="4495800"/>
            <a:ext cx="7467600" cy="6858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3"/>
          </p:cNvCxnSpPr>
          <p:nvPr/>
        </p:nvCxnSpPr>
        <p:spPr>
          <a:xfrm>
            <a:off x="2514600" y="2971800"/>
            <a:ext cx="1752600" cy="1786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67200" y="2862943"/>
            <a:ext cx="1600200" cy="1862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71457" y="497778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প্রতিফলক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477000" y="4958052"/>
            <a:ext cx="0" cy="342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43200" y="382682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 flipV="1">
            <a:off x="5791200" y="2819400"/>
            <a:ext cx="762000" cy="6096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29100" y="2296886"/>
            <a:ext cx="38100" cy="24720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Arc 31"/>
          <p:cNvSpPr/>
          <p:nvPr/>
        </p:nvSpPr>
        <p:spPr>
          <a:xfrm>
            <a:off x="3810000" y="3956957"/>
            <a:ext cx="914400" cy="914400"/>
          </a:xfrm>
          <a:prstGeom prst="arc">
            <a:avLst>
              <a:gd name="adj1" fmla="val 16200000"/>
              <a:gd name="adj2" fmla="val 202033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3810000" y="4109357"/>
            <a:ext cx="609600" cy="1034143"/>
          </a:xfrm>
          <a:prstGeom prst="arc">
            <a:avLst>
              <a:gd name="adj1" fmla="val 13432594"/>
              <a:gd name="adj2" fmla="val 172066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endCxn id="8" idx="3"/>
          </p:cNvCxnSpPr>
          <p:nvPr/>
        </p:nvCxnSpPr>
        <p:spPr>
          <a:xfrm flipV="1">
            <a:off x="4267200" y="4758050"/>
            <a:ext cx="0" cy="5429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Down Arrow 38"/>
          <p:cNvSpPr/>
          <p:nvPr/>
        </p:nvSpPr>
        <p:spPr>
          <a:xfrm>
            <a:off x="4221481" y="1970314"/>
            <a:ext cx="45719" cy="228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200400" y="2590800"/>
            <a:ext cx="685800" cy="13661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648200" y="2590800"/>
            <a:ext cx="419100" cy="1274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45181" y="530095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8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প্রতিফলন,ব্যপ্ত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একই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উজ্জল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প্রতিফলন,ব্যপ্ত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প্রতিফলক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গঠিত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প্রতিফলন,ব্যপ্ত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রশ্নি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রশ্নি,একই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735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2209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</a:t>
            </a:r>
            <a:r>
              <a:rPr lang="en-US" dirty="0" err="1" smtClean="0"/>
              <a:t>ধন্যবাদ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2819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\Desktop\Malek-Photo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3025" y="1808163"/>
            <a:ext cx="1676400" cy="1676400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828800" y="381000"/>
            <a:ext cx="51514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/>
            <a:r>
              <a:rPr lang="en-US" sz="6600" dirty="0">
                <a:solidFill>
                  <a:srgbClr val="00B0F0"/>
                </a:solidFill>
              </a:rPr>
              <a:t>  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6400" y="4572000"/>
            <a:ext cx="44132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bn-BD" sz="3600" dirty="0">
                <a:solidFill>
                  <a:schemeClr val="tx2">
                    <a:lumMod val="50000"/>
                  </a:schemeClr>
                </a:solidFill>
              </a:rPr>
              <a:t>শ্রেণিঃ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নবম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dirty="0" err="1" smtClean="0"/>
              <a:t>বিষয়ঃ</a:t>
            </a:r>
            <a:r>
              <a:rPr lang="en-US" sz="3200" dirty="0" smtClean="0"/>
              <a:t> </a:t>
            </a:r>
            <a:r>
              <a:rPr lang="en-US" sz="3200" dirty="0" err="1" smtClean="0"/>
              <a:t>পদার্থ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বিজ্ঞান</a:t>
            </a:r>
            <a:endParaRPr lang="en-US" sz="3200" dirty="0"/>
          </a:p>
          <a:p>
            <a:pPr eaLnBrk="1" hangingPunct="1"/>
            <a:endParaRPr lang="bn-BD" sz="3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3063" y="3697288"/>
            <a:ext cx="473233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B050"/>
                </a:solidFill>
              </a:rPr>
              <a:t>মো: আব্দুল মালেক</a:t>
            </a:r>
          </a:p>
          <a:p>
            <a:pPr eaLnBrk="1" hangingPunct="1"/>
            <a:r>
              <a:rPr lang="en-US" sz="2800"/>
              <a:t>সহকারী শিক্ষক (কম্পিউটার)</a:t>
            </a:r>
          </a:p>
          <a:p>
            <a:pPr eaLnBrk="1" hangingPunct="1"/>
            <a:r>
              <a:rPr lang="en-US" sz="2800"/>
              <a:t>কাজী আব্দুল মাজেদ একাডেমী</a:t>
            </a:r>
          </a:p>
          <a:p>
            <a:pPr eaLnBrk="1" hangingPunct="1"/>
            <a:r>
              <a:rPr lang="en-US" sz="2800"/>
              <a:t>পাংশা, রাজবাড়ী।</a:t>
            </a:r>
          </a:p>
          <a:p>
            <a:pPr eaLnBrk="1" hangingPunct="1"/>
            <a:r>
              <a:rPr lang="en-US" sz="2800"/>
              <a:t>মোবাইল : ০১৭১৭-০০২১৫১</a:t>
            </a:r>
          </a:p>
          <a:p>
            <a:pPr eaLnBrk="1" hangingPunct="1"/>
            <a:r>
              <a:rPr lang="en-US" sz="2000"/>
              <a:t>ই-মেইল : </a:t>
            </a:r>
            <a:r>
              <a:rPr lang="en-US" sz="200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750"/>
            <a:ext cx="84582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              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          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185-12662959200yS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97672"/>
            <a:ext cx="7162800" cy="5369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676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97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শিক্ষার্থী্রা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বাখ্যা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রশ্নি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রশ্নি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প্রতিফলক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বিন্দু,আপতন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49288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sz="4800" dirty="0"/>
          </a:p>
        </p:txBody>
      </p:sp>
      <p:pic>
        <p:nvPicPr>
          <p:cNvPr id="3" name="Picture 2" descr="Mirr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76400"/>
            <a:ext cx="381000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সংজ্ঞাঃ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u13l1c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28800"/>
            <a:ext cx="4082528" cy="3352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19400" y="1752600"/>
            <a:ext cx="685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চোখ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2133600"/>
            <a:ext cx="8382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2819400"/>
            <a:ext cx="12954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রশ্নি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2895600"/>
            <a:ext cx="1219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রশ্নি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876800"/>
            <a:ext cx="1219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7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762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dirty="0"/>
          </a:p>
        </p:txBody>
      </p:sp>
      <p:pic>
        <p:nvPicPr>
          <p:cNvPr id="5" name="Picture 4" descr="PHYSICS-OPTICS-mirror-incidence-refl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19400" y="1676400"/>
            <a:ext cx="4572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676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ব্যপ্ত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3444647"/>
            <a:ext cx="2857500" cy="1666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9750" y="54864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ব্যপ্ত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44647"/>
            <a:ext cx="2743200" cy="1666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221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পাঠ ঘোষণা</vt:lpstr>
      <vt:lpstr>শিখনফল</vt:lpstr>
      <vt:lpstr>PowerPoint Presentation</vt:lpstr>
      <vt:lpstr>আলোর প্রতিফলন </vt:lpstr>
      <vt:lpstr>PowerPoint Presentation</vt:lpstr>
      <vt:lpstr>প্রতিফলনের প্রকারভেদ</vt:lpstr>
      <vt:lpstr>PowerPoint Presentation</vt:lpstr>
      <vt:lpstr>PowerPoint Presentation</vt:lpstr>
      <vt:lpstr>PowerPoint Presentation</vt:lpstr>
      <vt:lpstr>  আলোর প্রতিফলন</vt:lpstr>
      <vt:lpstr>দলীয় কাজ</vt:lpstr>
      <vt:lpstr>মুল্যায়ন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LAB3</dc:creator>
  <cp:lastModifiedBy>H</cp:lastModifiedBy>
  <cp:revision>38</cp:revision>
  <dcterms:created xsi:type="dcterms:W3CDTF">2006-08-16T00:00:00Z</dcterms:created>
  <dcterms:modified xsi:type="dcterms:W3CDTF">2020-01-21T12:55:07Z</dcterms:modified>
</cp:coreProperties>
</file>