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82" r:id="rId4"/>
    <p:sldId id="283" r:id="rId5"/>
    <p:sldId id="264" r:id="rId6"/>
    <p:sldId id="276" r:id="rId7"/>
    <p:sldId id="277" r:id="rId8"/>
    <p:sldId id="278" r:id="rId9"/>
    <p:sldId id="268" r:id="rId10"/>
    <p:sldId id="269" r:id="rId11"/>
    <p:sldId id="271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3C3F0-F5B5-42F5-975B-06C1933C730F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496-874F-4315-AEA6-1C73ED9B8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77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57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8348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9450" y="304800"/>
            <a:ext cx="2552700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010400" cy="4343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8" y="0"/>
            <a:ext cx="9150927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438400"/>
            <a:ext cx="3124200" cy="83099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দুইটি পক্ষ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48491"/>
            <a:ext cx="9150927" cy="6858000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070263" y="1884218"/>
            <a:ext cx="7010400" cy="152400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দুতরফা দাখিলা পদ্ধতির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যে কোন পাঁচটি সুবিধা লেখ।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8491"/>
            <a:ext cx="9150927" cy="6858000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62200" y="274638"/>
            <a:ext cx="4267200" cy="1143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>
            <a:prstTxWarp prst="textStop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15636" y="2209800"/>
            <a:ext cx="8382000" cy="3657600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 বিক্রয় করা হলো ৫০,০০০ টাকা।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কর্মচারীদের বেতন  প্রধান ৬,০০০ টাকা 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কমিশন পাওয়া গেল ৩,০০০ টাকা ।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উপরোক্ত প্রতিটি লেনদেনে কয়টি পক্ষ বিদ্যমান রয়েছে ? </a:t>
            </a:r>
          </a:p>
        </p:txBody>
      </p:sp>
    </p:spTree>
    <p:extLst>
      <p:ext uri="{BB962C8B-B14F-4D97-AF65-F5344CB8AC3E}">
        <p14:creationId xmlns="" xmlns:p14="http://schemas.microsoft.com/office/powerpoint/2010/main" val="1337730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-27709"/>
            <a:ext cx="9150927" cy="6858000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62200" y="274638"/>
            <a:ext cx="4267200" cy="1143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>
            <a:prstTxWarp prst="textStop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62000" y="1828800"/>
            <a:ext cx="8077200" cy="4495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 করা হলো ৫০,০০০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টাকা।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কর্মচারীদের বেতন  প্রধান ৬,০০০ টাকা 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কমিশন পাওয়া গেল ৩,০০০ টাকা ।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উপরোক্ত লেনদেনসমূহের ডেবিট ও ক্রেডিট পক্ষ চিহ্নিত কর।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238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-27709"/>
            <a:ext cx="9150927" cy="6858000"/>
          </a:xfrm>
          <a:prstGeom prst="rect">
            <a:avLst/>
          </a:prstGeom>
          <a:noFill/>
          <a:ln w="76200">
            <a:solidFill>
              <a:schemeClr val="tx2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685800"/>
            <a:ext cx="3581400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72" y="1981200"/>
            <a:ext cx="5791200" cy="3886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2828836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667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-6927"/>
            <a:ext cx="9144000" cy="683029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503552"/>
            <a:ext cx="4343400" cy="1081375"/>
          </a:xfrm>
          <a:prstGeom prst="rect">
            <a:avLst/>
          </a:prstGeom>
          <a:noFill/>
          <a:ln w="9525" cap="sq" cmpd="dbl">
            <a:solidFill>
              <a:srgbClr val="002060"/>
            </a:solidFill>
            <a:prstDash val="sysDash"/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034" y="2907594"/>
            <a:ext cx="8005765" cy="3539430"/>
          </a:xfrm>
          <a:prstGeom prst="rect">
            <a:avLst/>
          </a:prstGeom>
          <a:pattFill prst="divot">
            <a:fgClr>
              <a:schemeClr val="bg2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০১৭১০-৩৬৭৫৩৫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50" y="5552598"/>
            <a:ext cx="811359" cy="486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7" y="609600"/>
            <a:ext cx="1991157" cy="2209800"/>
          </a:xfrm>
          <a:prstGeom prst="rect">
            <a:avLst/>
          </a:prstGeom>
          <a:ln w="762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854"/>
            <a:ext cx="9144000" cy="6830291"/>
          </a:xfrm>
          <a:prstGeom prst="rect">
            <a:avLst/>
          </a:prstGeom>
          <a:noFill/>
          <a:ln w="762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pattFill prst="smConfetti">
            <a:fgClr>
              <a:srgbClr val="92D050"/>
            </a:fgClr>
            <a:bgClr>
              <a:schemeClr val="bg1"/>
            </a:bgClr>
          </a:patt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বিষয়: হিসাববিজ্ঞান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অধ্যায়-তৃতীয়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সময়: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ICT T.T.C FINAL Content Mafiz sir\acconting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62200"/>
            <a:ext cx="2438400" cy="3124200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2610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04800"/>
            <a:ext cx="48768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এসো আমরা কিছু ছবি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7" descr="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300" y="1447800"/>
            <a:ext cx="6324600" cy="3733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8304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7709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  <a:prstDash val="lgDash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Content Placeholder 3" descr="mm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533400"/>
            <a:ext cx="6951541" cy="38862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228600" y="4858434"/>
            <a:ext cx="8326582" cy="64633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আমরা উপরের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ছবিতে কয়টি পক্ষ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দেখতে পেলাম?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782"/>
            <a:ext cx="9144000" cy="6878782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277091"/>
            <a:ext cx="236220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8229600" cy="424731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লেনদেনের দ্বৈত স্বত্বা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নীতি ব্যাখ্যা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দুতরফা দাখিলা পদ্ধতির ধারনা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বর্ণনা করতে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দুতরফা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দাখিলা পদ্ধতির সুবিধা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ব্যাখা করতে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Font typeface="Arial" charset="0"/>
              <a:buChar char="•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94338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-13855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90054" y="2299854"/>
            <a:ext cx="3810000" cy="1905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ডেবিট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(সুবিধা গ্রহিতা)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872346" y="2057400"/>
            <a:ext cx="3900054" cy="2362200"/>
          </a:xfrm>
          <a:custGeom>
            <a:avLst/>
            <a:gdLst>
              <a:gd name="connsiteX0" fmla="*/ 0 w 3886200"/>
              <a:gd name="connsiteY0" fmla="*/ 590550 h 2362200"/>
              <a:gd name="connsiteX1" fmla="*/ 2705100 w 3886200"/>
              <a:gd name="connsiteY1" fmla="*/ 590550 h 2362200"/>
              <a:gd name="connsiteX2" fmla="*/ 2705100 w 3886200"/>
              <a:gd name="connsiteY2" fmla="*/ 0 h 2362200"/>
              <a:gd name="connsiteX3" fmla="*/ 3886200 w 3886200"/>
              <a:gd name="connsiteY3" fmla="*/ 1181100 h 2362200"/>
              <a:gd name="connsiteX4" fmla="*/ 2705100 w 3886200"/>
              <a:gd name="connsiteY4" fmla="*/ 2362200 h 2362200"/>
              <a:gd name="connsiteX5" fmla="*/ 2705100 w 3886200"/>
              <a:gd name="connsiteY5" fmla="*/ 1771650 h 2362200"/>
              <a:gd name="connsiteX6" fmla="*/ 0 w 3886200"/>
              <a:gd name="connsiteY6" fmla="*/ 1771650 h 2362200"/>
              <a:gd name="connsiteX7" fmla="*/ 0 w 3886200"/>
              <a:gd name="connsiteY7" fmla="*/ 590550 h 2362200"/>
              <a:gd name="connsiteX0" fmla="*/ 0 w 3886200"/>
              <a:gd name="connsiteY0" fmla="*/ 368877 h 2362200"/>
              <a:gd name="connsiteX1" fmla="*/ 2705100 w 3886200"/>
              <a:gd name="connsiteY1" fmla="*/ 590550 h 2362200"/>
              <a:gd name="connsiteX2" fmla="*/ 2705100 w 3886200"/>
              <a:gd name="connsiteY2" fmla="*/ 0 h 2362200"/>
              <a:gd name="connsiteX3" fmla="*/ 3886200 w 3886200"/>
              <a:gd name="connsiteY3" fmla="*/ 1181100 h 2362200"/>
              <a:gd name="connsiteX4" fmla="*/ 2705100 w 3886200"/>
              <a:gd name="connsiteY4" fmla="*/ 2362200 h 2362200"/>
              <a:gd name="connsiteX5" fmla="*/ 2705100 w 3886200"/>
              <a:gd name="connsiteY5" fmla="*/ 1771650 h 2362200"/>
              <a:gd name="connsiteX6" fmla="*/ 0 w 3886200"/>
              <a:gd name="connsiteY6" fmla="*/ 1771650 h 2362200"/>
              <a:gd name="connsiteX7" fmla="*/ 0 w 3886200"/>
              <a:gd name="connsiteY7" fmla="*/ 368877 h 2362200"/>
              <a:gd name="connsiteX0" fmla="*/ 0 w 3886200"/>
              <a:gd name="connsiteY0" fmla="*/ 368877 h 2362200"/>
              <a:gd name="connsiteX1" fmla="*/ 2705100 w 3886200"/>
              <a:gd name="connsiteY1" fmla="*/ 590550 h 2362200"/>
              <a:gd name="connsiteX2" fmla="*/ 2705100 w 3886200"/>
              <a:gd name="connsiteY2" fmla="*/ 0 h 2362200"/>
              <a:gd name="connsiteX3" fmla="*/ 3886200 w 3886200"/>
              <a:gd name="connsiteY3" fmla="*/ 1181100 h 2362200"/>
              <a:gd name="connsiteX4" fmla="*/ 2705100 w 3886200"/>
              <a:gd name="connsiteY4" fmla="*/ 2362200 h 2362200"/>
              <a:gd name="connsiteX5" fmla="*/ 2705100 w 3886200"/>
              <a:gd name="connsiteY5" fmla="*/ 1771650 h 2362200"/>
              <a:gd name="connsiteX6" fmla="*/ 0 w 3886200"/>
              <a:gd name="connsiteY6" fmla="*/ 1771650 h 2362200"/>
              <a:gd name="connsiteX7" fmla="*/ 0 w 3886200"/>
              <a:gd name="connsiteY7" fmla="*/ 368877 h 2362200"/>
              <a:gd name="connsiteX0" fmla="*/ 0 w 3886200"/>
              <a:gd name="connsiteY0" fmla="*/ 368877 h 2362200"/>
              <a:gd name="connsiteX1" fmla="*/ 2705100 w 3886200"/>
              <a:gd name="connsiteY1" fmla="*/ 590550 h 2362200"/>
              <a:gd name="connsiteX2" fmla="*/ 2705100 w 3886200"/>
              <a:gd name="connsiteY2" fmla="*/ 0 h 2362200"/>
              <a:gd name="connsiteX3" fmla="*/ 3886200 w 3886200"/>
              <a:gd name="connsiteY3" fmla="*/ 1181100 h 2362200"/>
              <a:gd name="connsiteX4" fmla="*/ 2705100 w 3886200"/>
              <a:gd name="connsiteY4" fmla="*/ 2362200 h 2362200"/>
              <a:gd name="connsiteX5" fmla="*/ 2705100 w 3886200"/>
              <a:gd name="connsiteY5" fmla="*/ 1771650 h 2362200"/>
              <a:gd name="connsiteX6" fmla="*/ 0 w 3886200"/>
              <a:gd name="connsiteY6" fmla="*/ 1771650 h 2362200"/>
              <a:gd name="connsiteX7" fmla="*/ 0 w 3886200"/>
              <a:gd name="connsiteY7" fmla="*/ 368877 h 2362200"/>
              <a:gd name="connsiteX0" fmla="*/ 0 w 3886200"/>
              <a:gd name="connsiteY0" fmla="*/ 368877 h 2362200"/>
              <a:gd name="connsiteX1" fmla="*/ 2705100 w 3886200"/>
              <a:gd name="connsiteY1" fmla="*/ 590550 h 2362200"/>
              <a:gd name="connsiteX2" fmla="*/ 2705100 w 3886200"/>
              <a:gd name="connsiteY2" fmla="*/ 0 h 2362200"/>
              <a:gd name="connsiteX3" fmla="*/ 3886200 w 3886200"/>
              <a:gd name="connsiteY3" fmla="*/ 1181100 h 2362200"/>
              <a:gd name="connsiteX4" fmla="*/ 2705100 w 3886200"/>
              <a:gd name="connsiteY4" fmla="*/ 2362200 h 2362200"/>
              <a:gd name="connsiteX5" fmla="*/ 2705100 w 3886200"/>
              <a:gd name="connsiteY5" fmla="*/ 1771650 h 2362200"/>
              <a:gd name="connsiteX6" fmla="*/ 0 w 3886200"/>
              <a:gd name="connsiteY6" fmla="*/ 1771650 h 2362200"/>
              <a:gd name="connsiteX7" fmla="*/ 0 w 3886200"/>
              <a:gd name="connsiteY7" fmla="*/ 368877 h 2362200"/>
              <a:gd name="connsiteX0" fmla="*/ 0 w 3886200"/>
              <a:gd name="connsiteY0" fmla="*/ 368877 h 2362200"/>
              <a:gd name="connsiteX1" fmla="*/ 2705100 w 3886200"/>
              <a:gd name="connsiteY1" fmla="*/ 590550 h 2362200"/>
              <a:gd name="connsiteX2" fmla="*/ 2705100 w 3886200"/>
              <a:gd name="connsiteY2" fmla="*/ 0 h 2362200"/>
              <a:gd name="connsiteX3" fmla="*/ 3886200 w 3886200"/>
              <a:gd name="connsiteY3" fmla="*/ 1181100 h 2362200"/>
              <a:gd name="connsiteX4" fmla="*/ 2705100 w 3886200"/>
              <a:gd name="connsiteY4" fmla="*/ 2362200 h 2362200"/>
              <a:gd name="connsiteX5" fmla="*/ 2705100 w 3886200"/>
              <a:gd name="connsiteY5" fmla="*/ 1771650 h 2362200"/>
              <a:gd name="connsiteX6" fmla="*/ 0 w 3886200"/>
              <a:gd name="connsiteY6" fmla="*/ 1771650 h 2362200"/>
              <a:gd name="connsiteX7" fmla="*/ 0 w 3886200"/>
              <a:gd name="connsiteY7" fmla="*/ 368877 h 2362200"/>
              <a:gd name="connsiteX0" fmla="*/ 13854 w 3900054"/>
              <a:gd name="connsiteY0" fmla="*/ 368877 h 2362200"/>
              <a:gd name="connsiteX1" fmla="*/ 2718954 w 3900054"/>
              <a:gd name="connsiteY1" fmla="*/ 590550 h 2362200"/>
              <a:gd name="connsiteX2" fmla="*/ 2718954 w 3900054"/>
              <a:gd name="connsiteY2" fmla="*/ 0 h 2362200"/>
              <a:gd name="connsiteX3" fmla="*/ 3900054 w 3900054"/>
              <a:gd name="connsiteY3" fmla="*/ 1181100 h 2362200"/>
              <a:gd name="connsiteX4" fmla="*/ 2718954 w 3900054"/>
              <a:gd name="connsiteY4" fmla="*/ 2362200 h 2362200"/>
              <a:gd name="connsiteX5" fmla="*/ 2718954 w 3900054"/>
              <a:gd name="connsiteY5" fmla="*/ 1771650 h 2362200"/>
              <a:gd name="connsiteX6" fmla="*/ 0 w 3900054"/>
              <a:gd name="connsiteY6" fmla="*/ 1785504 h 2362200"/>
              <a:gd name="connsiteX7" fmla="*/ 13854 w 3900054"/>
              <a:gd name="connsiteY7" fmla="*/ 368877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0054" h="2362200">
                <a:moveTo>
                  <a:pt x="13854" y="368877"/>
                </a:moveTo>
                <a:cubicBezTo>
                  <a:pt x="139700" y="733714"/>
                  <a:pt x="1817254" y="516659"/>
                  <a:pt x="2718954" y="590550"/>
                </a:cubicBezTo>
                <a:lnTo>
                  <a:pt x="2718954" y="0"/>
                </a:lnTo>
                <a:lnTo>
                  <a:pt x="3900054" y="1181100"/>
                </a:lnTo>
                <a:lnTo>
                  <a:pt x="2718954" y="2362200"/>
                </a:lnTo>
                <a:lnTo>
                  <a:pt x="2718954" y="1771650"/>
                </a:lnTo>
                <a:lnTo>
                  <a:pt x="0" y="1785504"/>
                </a:lnTo>
                <a:cubicBezTo>
                  <a:pt x="0" y="1317913"/>
                  <a:pt x="41563" y="1820140"/>
                  <a:pt x="13854" y="36887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(সুবিধা দাতা)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2224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5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762000"/>
            <a:ext cx="6172200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লেপটপ এর ক্রয় মূল্য ৫০,০০০ টাকা।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71750"/>
            <a:ext cx="5562600" cy="2914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835912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928" y="0"/>
            <a:ext cx="9150927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2209800" y="3200400"/>
            <a:ext cx="5105400" cy="2819400"/>
          </a:xfrm>
          <a:prstGeom prst="cloudCallout">
            <a:avLst/>
          </a:prstGeom>
          <a:noFill/>
          <a:ln w="190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০2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1600200"/>
            <a:ext cx="5715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লেপটপ এর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ক্রয় ক্ষেত্রে কয়টি পক্ষ  রয়েছে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191</Words>
  <Application>Microsoft Office PowerPoint</Application>
  <PresentationFormat>On-screen Show (4:3)</PresentationFormat>
  <Paragraphs>45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Windows7 Ultimate</dc:creator>
  <cp:lastModifiedBy>Lotus</cp:lastModifiedBy>
  <cp:revision>231</cp:revision>
  <dcterms:created xsi:type="dcterms:W3CDTF">2006-08-16T00:00:00Z</dcterms:created>
  <dcterms:modified xsi:type="dcterms:W3CDTF">2020-01-14T04:38:16Z</dcterms:modified>
</cp:coreProperties>
</file>