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82" r:id="rId4"/>
    <p:sldId id="283" r:id="rId5"/>
    <p:sldId id="264" r:id="rId6"/>
    <p:sldId id="276" r:id="rId7"/>
    <p:sldId id="277" r:id="rId8"/>
    <p:sldId id="278" r:id="rId9"/>
    <p:sldId id="284" r:id="rId10"/>
    <p:sldId id="268" r:id="rId11"/>
    <p:sldId id="271" r:id="rId12"/>
    <p:sldId id="279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E19D3D6-638A-434F-B8A9-F784B93E8D78}">
          <p14:sldIdLst>
            <p14:sldId id="256"/>
            <p14:sldId id="257"/>
            <p14:sldId id="282"/>
            <p14:sldId id="283"/>
            <p14:sldId id="264"/>
            <p14:sldId id="276"/>
            <p14:sldId id="277"/>
            <p14:sldId id="278"/>
            <p14:sldId id="284"/>
            <p14:sldId id="268"/>
            <p14:sldId id="271"/>
            <p14:sldId id="279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7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3C3F0-F5B5-42F5-975B-06C1933C730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4496-874F-4315-AEA6-1C73ED9B8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7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70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asaduzzaman&#2534;&#2538;&#2534;&#2539;&#2535;&#2543;&#2542;&#2538;&#2534;&#2534;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44"/>
            <a:ext cx="8763000" cy="6226656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561717" y="53324"/>
            <a:ext cx="82012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6000" b="1" dirty="0" smtClean="0">
                <a:ln w="1905"/>
                <a:pattFill prst="pct90">
                  <a:fgClr>
                    <a:srgbClr val="E7318C"/>
                  </a:fgClr>
                  <a:bgClr>
                    <a:prstClr val="white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en-US" sz="6000" b="1" dirty="0" smtClean="0">
                <a:ln w="1905"/>
                <a:pattFill prst="pct90">
                  <a:fgClr>
                    <a:srgbClr val="E7318C"/>
                  </a:fgClr>
                  <a:bgClr>
                    <a:prstClr val="white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ক্লাসে সকলকে স্বাগতম</a:t>
            </a:r>
            <a:endParaRPr lang="en-US" sz="6000" b="1" dirty="0">
              <a:ln w="1905"/>
              <a:pattFill prst="pct90">
                <a:fgClr>
                  <a:srgbClr val="E7318C"/>
                </a:fgClr>
                <a:bgClr>
                  <a:prstClr val="white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514600" y="1197553"/>
            <a:ext cx="6477000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শুভসকাল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174" y="4047437"/>
            <a:ext cx="1542491" cy="253376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783" y="9783"/>
            <a:ext cx="1447800" cy="142823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96200" y="9782"/>
            <a:ext cx="1447800" cy="1428233"/>
          </a:xfrm>
          <a:prstGeom prst="rect">
            <a:avLst/>
          </a:prstGeom>
        </p:spPr>
      </p:pic>
      <p:pic>
        <p:nvPicPr>
          <p:cNvPr id="56" name="Picture 55" descr="flowerrule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6029" y="6324600"/>
            <a:ext cx="8610600" cy="533400"/>
          </a:xfrm>
          <a:prstGeom prst="rect">
            <a:avLst/>
          </a:prstGeom>
        </p:spPr>
      </p:pic>
      <p:pic>
        <p:nvPicPr>
          <p:cNvPr id="57" name="Picture 56" descr="Cinema Curtain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6554679" y="-379089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Cinema Curtain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9144000" y="-379089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929" y="0"/>
            <a:ext cx="9150927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2015834" y="3269672"/>
            <a:ext cx="5105400" cy="2819400"/>
          </a:xfrm>
          <a:prstGeom prst="cloudCallout">
            <a:avLst/>
          </a:prstGeom>
          <a:noFill/>
          <a:ln w="1905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০৫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1600200"/>
            <a:ext cx="5715000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একঘরা নগদান বইয়ের নমুনা ছক আঁক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48491"/>
            <a:ext cx="9150927" cy="6858000"/>
          </a:xfrm>
          <a:prstGeom prst="rect">
            <a:avLst/>
          </a:prstGeom>
          <a:noFill/>
          <a:ln w="76200">
            <a:solidFill>
              <a:srgbClr val="0070C0"/>
            </a:solidFill>
            <a:prstDash val="lg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1070263" y="1884218"/>
            <a:ext cx="7010400" cy="152400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নগদান বই প্রস্তুত করে আরও কোন কোন সুবিধা আমরা পেতে পারি?</a:t>
            </a:r>
            <a:endParaRPr lang="en-US" sz="3600" dirty="0">
              <a:solidFill>
                <a:schemeClr val="tx1"/>
              </a:solidFill>
            </a:endParaRPr>
          </a:p>
        </p:txBody>
      </p:sp>
      <p:sp useBgFill="1">
        <p:nvSpPr>
          <p:cNvPr id="5" name="12-Point Star 4"/>
          <p:cNvSpPr/>
          <p:nvPr/>
        </p:nvSpPr>
        <p:spPr>
          <a:xfrm>
            <a:off x="2047009" y="4038600"/>
            <a:ext cx="4800600" cy="2071152"/>
          </a:xfrm>
          <a:prstGeom prst="star12">
            <a:avLst/>
          </a:prstGeom>
          <a:ln>
            <a:solidFill>
              <a:srgbClr val="002060"/>
            </a:solidFill>
            <a:prstDash val="sys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০৮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48491"/>
            <a:ext cx="9150927" cy="6858000"/>
          </a:xfrm>
          <a:prstGeom prst="rect">
            <a:avLst/>
          </a:prstGeom>
          <a:noFill/>
          <a:ln w="76200">
            <a:solidFill>
              <a:srgbClr val="0070C0"/>
            </a:solidFill>
            <a:prstDash val="lg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62200" y="274638"/>
            <a:ext cx="4267200" cy="1143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>
            <a:prstTxWarp prst="textStop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415636" y="2209800"/>
            <a:ext cx="8382000" cy="3657600"/>
          </a:xfrm>
          <a:prstGeom prst="flowChartAlternateProcess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 বিক্রয় করা হলো ৫০,০০০ টাকা।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কর্মচারীদের বেতন  প্রধান ৬,০০০ টাকা 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কমিশন পাওয়া গেল ৩,০০০ টাকা ।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উপরোক্ত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লেনদেনসমূহের মাঝে কী মিল পরিলক্ষিত হচ্ছে তা শনাক্ত কর।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3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" y="53553"/>
            <a:ext cx="8789823" cy="684436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667000" y="723900"/>
            <a:ext cx="6477000" cy="2209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7735" y="25400"/>
            <a:ext cx="81138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4800" b="1" dirty="0" smtClean="0">
                <a:ln w="1905"/>
                <a:pattFill prst="pct90">
                  <a:fgClr>
                    <a:srgbClr val="E7318C"/>
                  </a:fgClr>
                  <a:bgClr>
                    <a:prstClr val="white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 মত তোমাদের সবাইকে </a:t>
            </a:r>
            <a:endParaRPr lang="en-US" sz="4800" b="1" dirty="0">
              <a:ln w="1905"/>
              <a:pattFill prst="pct90">
                <a:fgClr>
                  <a:srgbClr val="E7318C"/>
                </a:fgClr>
                <a:bgClr>
                  <a:prstClr val="white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1204686"/>
            <a:ext cx="6477000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718" y="4082933"/>
            <a:ext cx="1542491" cy="25337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7840" y="35183"/>
            <a:ext cx="1447800" cy="14282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05273" y="25400"/>
            <a:ext cx="1447800" cy="1428233"/>
          </a:xfrm>
          <a:prstGeom prst="rect">
            <a:avLst/>
          </a:prstGeom>
        </p:spPr>
      </p:pic>
      <p:pic>
        <p:nvPicPr>
          <p:cNvPr id="14" name="Picture 13" descr="flowerrule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77" y="6350000"/>
            <a:ext cx="9094624" cy="533400"/>
          </a:xfrm>
          <a:prstGeom prst="rect">
            <a:avLst/>
          </a:prstGeom>
        </p:spPr>
      </p:pic>
      <p:pic>
        <p:nvPicPr>
          <p:cNvPr id="15" name="Picture 14" descr="Cinema Curtain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6461759" y="-228600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inema Curtain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9180286" y="-299418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90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2828836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667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-6927"/>
            <a:ext cx="9144000" cy="683029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503552"/>
            <a:ext cx="4343400" cy="1081375"/>
          </a:xfrm>
          <a:prstGeom prst="rect">
            <a:avLst/>
          </a:prstGeom>
          <a:noFill/>
          <a:ln w="9525" cap="sq" cmpd="dbl">
            <a:solidFill>
              <a:srgbClr val="002060"/>
            </a:solidFill>
            <a:prstDash val="sysDash"/>
            <a:beve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1034" y="2907594"/>
            <a:ext cx="8005765" cy="3539430"/>
          </a:xfrm>
          <a:prstGeom prst="rect">
            <a:avLst/>
          </a:prstGeom>
          <a:pattFill prst="divot">
            <a:fgClr>
              <a:schemeClr val="bg2"/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(হিসাববিজ্ঞান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সদর,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০১৭১০-৩৬৭৫৩৫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Email-asaduzzaman০৪০৫১৯৮৪০০@gmail.com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-Asad sohel</a:t>
            </a:r>
          </a:p>
          <a:p>
            <a:endParaRPr lang="en-US" sz="28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50" y="5552598"/>
            <a:ext cx="811359" cy="4867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7" y="609600"/>
            <a:ext cx="1991157" cy="2209800"/>
          </a:xfrm>
          <a:prstGeom prst="rect">
            <a:avLst/>
          </a:prstGeom>
          <a:ln w="762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854"/>
            <a:ext cx="9144000" cy="6830291"/>
          </a:xfrm>
          <a:prstGeom prst="rect">
            <a:avLst/>
          </a:prstGeom>
          <a:noFill/>
          <a:ln w="762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বিষয়: হিসাববিজ্ঞান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অধ্যায়-অষ্টম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সময়: 5০ 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E:\ICT T.T.C FINAL Content Mafiz sir\accontin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62200"/>
            <a:ext cx="2438400" cy="3124200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29691" y="304800"/>
            <a:ext cx="5029200" cy="10668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n-US" sz="44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endParaRPr lang="en-US" sz="4400" dirty="0">
              <a:ln>
                <a:solidFill>
                  <a:srgbClr val="00206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0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304800"/>
            <a:ext cx="4114800" cy="64633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এসো আমরা কিছু ছবি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7" y="2133599"/>
            <a:ext cx="4655344" cy="31337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3049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7709"/>
            <a:ext cx="9144000" cy="6858000"/>
          </a:xfrm>
          <a:prstGeom prst="rect">
            <a:avLst/>
          </a:prstGeom>
          <a:noFill/>
          <a:ln>
            <a:solidFill>
              <a:srgbClr val="002060"/>
            </a:solidFill>
            <a:prstDash val="lgDash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7982" y="4858434"/>
            <a:ext cx="8077200" cy="64633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আমরা উপরের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ছবিতে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কী দেখতে পেলাম?</a:t>
            </a:r>
            <a:endParaRPr lang="en-US" sz="36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526474"/>
            <a:ext cx="3692525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33401"/>
            <a:ext cx="3505200" cy="28193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0782"/>
            <a:ext cx="9144000" cy="6878782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277091"/>
            <a:ext cx="2362200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828800"/>
            <a:ext cx="8229600" cy="258532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নগদান বইয়ের ধানণা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বিভিন্ন নগদান বই প্রস্তুত করতে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বিপরীত দাখিলা লিপিবদ্ধ করতে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>
              <a:buFont typeface="Arial" charset="0"/>
              <a:buChar char="•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3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-13855"/>
            <a:ext cx="9144000" cy="6878782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707" y="533400"/>
            <a:ext cx="4135438" cy="256123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6" name="Content Placeholder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533400"/>
            <a:ext cx="3886200" cy="253701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269671" y="3581400"/>
            <a:ext cx="4435929" cy="2111882"/>
          </a:xfrm>
          <a:prstGeom prst="ellipse">
            <a:avLst/>
          </a:prstGeom>
          <a:blipFill dpi="0" rotWithShape="0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464128" y="5887859"/>
            <a:ext cx="8077200" cy="64633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আমরা উপরের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ছবিতে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কী দেখতে পেলাম?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222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3855"/>
            <a:ext cx="9144000" cy="6878782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7848600" cy="34778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নগদান বইঃ-</a:t>
            </a:r>
          </a:p>
          <a:p>
            <a:pPr algn="just"/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যে সকল লেনদেনের দ্বারা নগদ অর্থের প্রাপ্তি ও প্রদান ঘটে,ঐ সকল লেনদেনসমূহকে একত্রিত করে যে বই প্রস্তুত করা হয় , তা-ই নগদান বই।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5181600"/>
            <a:ext cx="3695700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যেমন- নগদে পণ্য বিক্রয়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59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3855"/>
            <a:ext cx="9144000" cy="6878782"/>
          </a:xfrm>
          <a:prstGeom prst="rect">
            <a:avLst/>
          </a:prstGeom>
          <a:noFill/>
          <a:ln w="762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Flowchart: Terminator 2"/>
          <p:cNvSpPr/>
          <p:nvPr/>
        </p:nvSpPr>
        <p:spPr>
          <a:xfrm>
            <a:off x="1371600" y="256309"/>
            <a:ext cx="5486400" cy="9144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just"/>
            <a:r>
              <a:rPr lang="en-US" sz="3600" b="1" spc="50" dirty="0">
                <a:ln w="127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নগদান </a:t>
            </a:r>
            <a:r>
              <a:rPr lang="en-US" sz="3600" b="1" spc="50" dirty="0" smtClean="0">
                <a:ln w="127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বইয়ের শ্রেণিবিভাগ</a:t>
            </a:r>
            <a:endParaRPr lang="en-US" sz="3600" b="1" spc="50" dirty="0">
              <a:ln w="12700" cmpd="sng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981200"/>
            <a:ext cx="8229600" cy="449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ব্যবসায়ের প্রকৃতি ও আয়তন অনুযায়ী নির্দিষ্ট শ্রেণির নগদান বই অনুসরণ করা হয়।দীর্ঘদিন ধরে প্রচলিত রয়েছে এরূপ নগদান বইয়ের সংখ্যা ৪টি।</a:t>
            </a: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১) একঘরা নগদান বই। ২) দুইঘরা নগদান বই। ৩) তিনঘরা নগদান বই। ৪) খুচরা নগদান বই।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6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</TotalTime>
  <Words>238</Words>
  <Application>Microsoft Office PowerPoint</Application>
  <PresentationFormat>On-screen Show (4:3)</PresentationFormat>
  <Paragraphs>44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 সকাল</dc:title>
  <dc:creator>Windows7 Ultimate</dc:creator>
  <cp:lastModifiedBy>Lotus</cp:lastModifiedBy>
  <cp:revision>274</cp:revision>
  <dcterms:created xsi:type="dcterms:W3CDTF">2006-08-16T00:00:00Z</dcterms:created>
  <dcterms:modified xsi:type="dcterms:W3CDTF">2020-01-21T15:14:01Z</dcterms:modified>
</cp:coreProperties>
</file>