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2A71-DDF4-4BFD-8AE3-E07EF65F09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608-3ADD-470B-B0BB-97583680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9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2A71-DDF4-4BFD-8AE3-E07EF65F09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608-3ADD-470B-B0BB-97583680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2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2A71-DDF4-4BFD-8AE3-E07EF65F09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608-3ADD-470B-B0BB-97583680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4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2A71-DDF4-4BFD-8AE3-E07EF65F09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608-3ADD-470B-B0BB-97583680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6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2A71-DDF4-4BFD-8AE3-E07EF65F09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608-3ADD-470B-B0BB-97583680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7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2A71-DDF4-4BFD-8AE3-E07EF65F09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608-3ADD-470B-B0BB-97583680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1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2A71-DDF4-4BFD-8AE3-E07EF65F09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608-3ADD-470B-B0BB-97583680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6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2A71-DDF4-4BFD-8AE3-E07EF65F09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608-3ADD-470B-B0BB-97583680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7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2A71-DDF4-4BFD-8AE3-E07EF65F09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608-3ADD-470B-B0BB-97583680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3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2A71-DDF4-4BFD-8AE3-E07EF65F09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608-3ADD-470B-B0BB-97583680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2A71-DDF4-4BFD-8AE3-E07EF65F09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608-3ADD-470B-B0BB-97583680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9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82A71-DDF4-4BFD-8AE3-E07EF65F09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8A608-3ADD-470B-B0BB-97583680B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8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096105-2131-4AAF-AFD1-BF8D37CBF9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0" t="14486" r="21711" b="23344"/>
          <a:stretch/>
        </p:blipFill>
        <p:spPr>
          <a:xfrm>
            <a:off x="1227771" y="500064"/>
            <a:ext cx="6408163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51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321F2F4-1317-4E04-9256-C0EDE043A9D1}"/>
              </a:ext>
            </a:extLst>
          </p:cNvPr>
          <p:cNvSpPr txBox="1"/>
          <p:nvPr/>
        </p:nvSpPr>
        <p:spPr>
          <a:xfrm>
            <a:off x="2183296" y="1312803"/>
            <a:ext cx="44063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ভালোবাসা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হাসিমুখ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হাসিনার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সাফল্য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92815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43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Shahrina Bin Sweety</dc:creator>
  <cp:lastModifiedBy>Shahrina Bin Sweety</cp:lastModifiedBy>
  <cp:revision>3</cp:revision>
  <dcterms:created xsi:type="dcterms:W3CDTF">2020-01-23T14:23:06Z</dcterms:created>
  <dcterms:modified xsi:type="dcterms:W3CDTF">2020-01-23T14:43:27Z</dcterms:modified>
</cp:coreProperties>
</file>