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>
                <a:alpha val="33000"/>
              </a:schemeClr>
            </a:gs>
            <a:gs pos="89000">
              <a:schemeClr val="accent2"/>
            </a:gs>
            <a:gs pos="100000">
              <a:srgbClr val="FF0000"/>
            </a:gs>
            <a:gs pos="98000">
              <a:srgbClr val="00B050"/>
            </a:gs>
            <a:gs pos="95000">
              <a:srgbClr val="00B0F0"/>
            </a:gs>
            <a:gs pos="98000">
              <a:srgbClr val="FFFF00"/>
            </a:gs>
            <a:gs pos="95000">
              <a:schemeClr val="accent4">
                <a:lumMod val="75000"/>
              </a:schemeClr>
            </a:gs>
            <a:gs pos="92000">
              <a:srgbClr val="FF0000">
                <a:alpha val="6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4AA16-B4A2-482A-BFF5-3BD3A92681A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F153-406A-4981-B47F-1139D267E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gifs.net/Animation11/Words/Welcome_Signs/hand_wri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my presentation\flower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3166354" cy="2172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227695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777" y="819857"/>
            <a:ext cx="203102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Grocery shop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229978"/>
            <a:ext cx="2517825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shop selling foodstuff and other household necessities.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768" y="3770145"/>
            <a:ext cx="15650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360870"/>
            <a:ext cx="2494756" cy="1508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small land surrounded by water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" y="5199296"/>
            <a:ext cx="17068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4984004"/>
            <a:ext cx="251011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protective covering of the top of a house.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220" y="2315246"/>
            <a:ext cx="12035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2203248"/>
            <a:ext cx="252020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no or very little light.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777" y="174811"/>
            <a:ext cx="2033024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228600"/>
            <a:ext cx="2895600" cy="624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687E-6 -2.78446E-6 L -0.44149 -2.7844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7.21554E-7 L -0.43563 -0.0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117E-6 -4.95837E-6 L -0.43798 0.002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8905E-6 -2.0259E-6 L -0.44163 0.002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933" y="239152"/>
            <a:ext cx="688965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loud reading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69" r="22254"/>
          <a:stretch>
            <a:fillRect/>
          </a:stretch>
        </p:blipFill>
        <p:spPr>
          <a:xfrm>
            <a:off x="974508" y="1069146"/>
            <a:ext cx="7149586" cy="5514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79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933" y="239152"/>
            <a:ext cx="688965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69" r="22254"/>
          <a:stretch>
            <a:fillRect/>
          </a:stretch>
        </p:blipFill>
        <p:spPr>
          <a:xfrm>
            <a:off x="974508" y="1069146"/>
            <a:ext cx="7149586" cy="5514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79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44436"/>
            <a:ext cx="85898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 is an-----.</a:t>
            </a:r>
          </a:p>
          <a:p>
            <a:pPr marL="457200" indent="-457200">
              <a:buAutoNum type="arabicPeriod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Babul’s family had-----members.</a:t>
            </a:r>
          </a:p>
          <a:p>
            <a:pPr marL="457200" indent="-457200">
              <a:buAutoNum type="arabicPeriod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sky was------on that evening.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US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2004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609600"/>
            <a:ext cx="3566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7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990600"/>
            <a:ext cx="261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0"/>
            <a:ext cx="564466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True or False: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624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Nipa was seven years old.</a:t>
            </a:r>
          </a:p>
          <a:p>
            <a:pPr marL="457200" indent="-45720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Babul’s family lives on an island.</a:t>
            </a:r>
          </a:p>
          <a:p>
            <a:pPr marL="457200" indent="-45720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Babul’s parents checked the emergency kit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28600"/>
            <a:ext cx="2962073" cy="2542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08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1373" y="1211740"/>
            <a:ext cx="477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302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does Babul and his family live?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What was Babul’s father?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Why was everyone afraid?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1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5573" y="3740728"/>
            <a:ext cx="8281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 about Cyclone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838200"/>
            <a:ext cx="4114800" cy="2281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57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6200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52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PE\Desktop\Manik s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19050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581400" y="1752600"/>
            <a:ext cx="4038600" cy="3046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2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Mominul</a:t>
            </a:r>
            <a:r>
              <a:rPr lang="en-US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endParaRPr lang="en-US" sz="3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32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r>
              <a:rPr lang="en-US" sz="32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Ishanpur</a:t>
            </a:r>
            <a:r>
              <a:rPr lang="en-US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GPS.</a:t>
            </a:r>
          </a:p>
          <a:p>
            <a:r>
              <a:rPr lang="en-US" sz="32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Kaharol</a:t>
            </a:r>
            <a:r>
              <a:rPr lang="en-US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Dinajpur</a:t>
            </a:r>
            <a:endParaRPr lang="en-US" sz="32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01717977443</a:t>
            </a:r>
            <a:endParaRPr lang="en-US" sz="3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mominict9@gmail.com</a:t>
            </a:r>
            <a:endParaRPr lang="en-US" sz="2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53600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905000"/>
            <a:ext cx="48384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2-3, </a:t>
            </a:r>
          </a:p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Cyclone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Aila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Babul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………in the sky.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1868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981200"/>
            <a:ext cx="60198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finishing the lesson students will be able to……..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3.4.1- understand statements made by the teacher and students.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1.1.2- say sentences with proper intonation.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1.7.1- read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paragraphs,dialoges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stories,letters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other texts.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9.1.1-write short and simple paragraphs.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219201"/>
            <a:ext cx="4995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55034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67173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 your attention to the picture and think alone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928" y="1144417"/>
            <a:ext cx="3047872" cy="2208383"/>
          </a:xfrm>
          <a:prstGeom prst="rect">
            <a:avLst/>
          </a:prstGeom>
          <a:noFill/>
        </p:spPr>
      </p:pic>
      <p:pic>
        <p:nvPicPr>
          <p:cNvPr id="1027" name="Picture 3" descr="C:\Users\USER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123" y="3429000"/>
            <a:ext cx="3006677" cy="2286000"/>
          </a:xfrm>
          <a:prstGeom prst="rect">
            <a:avLst/>
          </a:prstGeom>
          <a:noFill/>
        </p:spPr>
      </p:pic>
      <p:pic>
        <p:nvPicPr>
          <p:cNvPr id="1028" name="Picture 4" descr="C:\Users\USER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066800"/>
            <a:ext cx="3040966" cy="2286461"/>
          </a:xfrm>
          <a:prstGeom prst="rect">
            <a:avLst/>
          </a:prstGeom>
          <a:noFill/>
        </p:spPr>
      </p:pic>
      <p:pic>
        <p:nvPicPr>
          <p:cNvPr id="1029" name="Picture 5" descr="C:\Users\USER\Download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1" y="3429001"/>
            <a:ext cx="307261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232737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07998" y="3154191"/>
          <a:ext cx="6858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600200"/>
            <a:ext cx="4166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Watch the video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0341" y="2639424"/>
            <a:ext cx="3968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3733800"/>
            <a:ext cx="327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Cyclone </a:t>
            </a:r>
            <a:r>
              <a:rPr lang="en-US" sz="4400" b="1" dirty="0" err="1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Aila</a:t>
            </a:r>
            <a:endParaRPr lang="en-US" sz="44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62709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6699" y="2766034"/>
            <a:ext cx="32752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at page 95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2192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 loudly  reading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DPE\Desktop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248400" cy="3962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455311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243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</cp:revision>
  <dcterms:created xsi:type="dcterms:W3CDTF">2020-01-22T17:37:53Z</dcterms:created>
  <dcterms:modified xsi:type="dcterms:W3CDTF">2020-01-23T17:47:59Z</dcterms:modified>
</cp:coreProperties>
</file>