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2" r:id="rId5"/>
    <p:sldId id="273" r:id="rId6"/>
    <p:sldId id="270" r:id="rId7"/>
    <p:sldId id="271" r:id="rId8"/>
    <p:sldId id="263" r:id="rId9"/>
    <p:sldId id="274" r:id="rId10"/>
    <p:sldId id="266" r:id="rId11"/>
    <p:sldId id="279" r:id="rId12"/>
    <p:sldId id="280" r:id="rId13"/>
    <p:sldId id="281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6B5C-F582-4C50-8907-B3F26EDBDB28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ECB01-954F-4F0C-AA8D-63FF3529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ECB01-954F-4F0C-AA8D-63FF35297E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B278-A02E-47C0-A5E2-BE663492ED8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2202-BE66-4883-9D94-2CDB71E1B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609600" y="-25021"/>
            <a:ext cx="9753600" cy="6858000"/>
            <a:chOff x="1524000" y="152400"/>
            <a:chExt cx="6019800" cy="4191000"/>
          </a:xfrm>
        </p:grpSpPr>
        <p:pic>
          <p:nvPicPr>
            <p:cNvPr id="5" name="Picture 2" descr="E:\rough\Voilet-Flower-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9" b="11555"/>
            <a:stretch>
              <a:fillRect/>
            </a:stretch>
          </p:blipFill>
          <p:spPr bwMode="auto">
            <a:xfrm>
              <a:off x="1524000" y="152400"/>
              <a:ext cx="60198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971800" y="838200"/>
              <a:ext cx="3276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8000" b="1" cap="all" dirty="0" smtClean="0">
                  <a:ln w="9000" cmpd="sng">
                    <a:noFill/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36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1447800"/>
            <a:ext cx="83820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ব্যাপন ক্রিয়ার দ্ধারা কোষে অক্সিজেন প্রবেশ করে এবং কার্বনডাইঅক্সাইড বের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206" y="3505200"/>
            <a:ext cx="8418394" cy="2209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দেহে শোষিত পানি বাষ্পাকারে প্রস্বেদনের মাধ্যমে দেহ থেকে  ব্যাপনের মাধ্যমে বের করে দেয়।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76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সেন্টের মাধ্যমে ব্যাপন পরীক্ষণ...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371600"/>
            <a:ext cx="647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মূল্যায়ণঃ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ব্যাপন কী?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ব্যাপন চাপ কী?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কোষে অক্সিজেন প্রবেশ ও কার্বনডাইঅক্সাইড বের হয়ে যায় কোন প্রক্রিয়ায়?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কোন কোন কাজ ব্যাপন দ্ধারা সম্পন্ন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1447800"/>
            <a:ext cx="4038600" cy="990600"/>
            <a:chOff x="3657600" y="1447800"/>
            <a:chExt cx="2971800" cy="990600"/>
          </a:xfrm>
        </p:grpSpPr>
        <p:sp>
          <p:nvSpPr>
            <p:cNvPr id="4" name="Action Button: Home 3">
              <a:hlinkClick r:id="" action="ppaction://hlinkshowjump?jump=firstslide" highlightClick="1"/>
            </p:cNvPr>
            <p:cNvSpPr/>
            <p:nvPr/>
          </p:nvSpPr>
          <p:spPr>
            <a:xfrm>
              <a:off x="3657600" y="1447800"/>
              <a:ext cx="2971800" cy="990600"/>
            </a:xfrm>
            <a:prstGeom prst="actionButtonHo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6200" y="1524000"/>
              <a:ext cx="259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বাড়ির কাজঃ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6800" y="3581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বাড়ির চারপাশে সংঘটিত বিভিন্ন ব্যাপন ক্রিয়ার তালিকা তৈরী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17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2400" y="152400"/>
            <a:ext cx="8839200" cy="60108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76800" y="16002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4600" y="0"/>
            <a:ext cx="12344400" cy="66436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4191000" cy="5334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85800" y="2667000"/>
            <a:ext cx="5290783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মোঃ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ফজলে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বিজ্ঞান)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আন্দুলবাড়ীয়া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মাধ্যমিক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জীবননগর,চুয়াডাঙ্গা।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4983" y="2666999"/>
            <a:ext cx="4539017" cy="23371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৮ম শ্রেণি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৩য় অধ্যায়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০১ ব্যাপন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657935"/>
            <a:ext cx="3276600" cy="200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2667794" y="2742406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334000" y="38100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343400" y="1295400"/>
            <a:ext cx="2590800" cy="2667000"/>
            <a:chOff x="4343400" y="2133600"/>
            <a:chExt cx="2590800" cy="2667000"/>
          </a:xfrm>
        </p:grpSpPr>
        <p:sp>
          <p:nvSpPr>
            <p:cNvPr id="18" name="Oval 17"/>
            <p:cNvSpPr/>
            <p:nvPr/>
          </p:nvSpPr>
          <p:spPr>
            <a:xfrm>
              <a:off x="6629400" y="3048000"/>
              <a:ext cx="3048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43400" y="2438400"/>
              <a:ext cx="3048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77000" y="3886200"/>
              <a:ext cx="3048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19600" y="4038600"/>
              <a:ext cx="3048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95800" y="3200400"/>
              <a:ext cx="304800" cy="228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91200" y="4572000"/>
              <a:ext cx="3048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876800" y="4572000"/>
              <a:ext cx="3048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62600" y="3200400"/>
              <a:ext cx="3048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0" y="2362200"/>
              <a:ext cx="3048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05400" y="2133600"/>
              <a:ext cx="3048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76400" y="1371600"/>
            <a:ext cx="2362200" cy="2743200"/>
            <a:chOff x="1524000" y="2057400"/>
            <a:chExt cx="2438400" cy="2743200"/>
          </a:xfrm>
        </p:grpSpPr>
        <p:sp>
          <p:nvSpPr>
            <p:cNvPr id="8" name="Oval 7"/>
            <p:cNvSpPr/>
            <p:nvPr/>
          </p:nvSpPr>
          <p:spPr>
            <a:xfrm>
              <a:off x="1600200" y="2971800"/>
              <a:ext cx="304800" cy="228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2743200"/>
              <a:ext cx="304800" cy="2286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43200" y="3505200"/>
              <a:ext cx="3048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400" y="3962400"/>
              <a:ext cx="304800" cy="228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05000" y="4343400"/>
              <a:ext cx="3048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2209800"/>
              <a:ext cx="3048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76600" y="3581400"/>
              <a:ext cx="304800" cy="228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52800" y="2590800"/>
              <a:ext cx="304800" cy="228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14600" y="4495800"/>
              <a:ext cx="3048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00400" y="4572000"/>
              <a:ext cx="304800" cy="228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57400" y="3810000"/>
              <a:ext cx="3048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524000" y="3886200"/>
              <a:ext cx="3048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676400" y="2590800"/>
              <a:ext cx="3048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00200" y="3352800"/>
              <a:ext cx="304800" cy="228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86000" y="3276600"/>
              <a:ext cx="304800" cy="228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429000" y="3276600"/>
              <a:ext cx="3048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743200" y="2590800"/>
              <a:ext cx="304800" cy="228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209800" y="2209800"/>
              <a:ext cx="304800" cy="228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7000" y="2057400"/>
              <a:ext cx="3048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048000" y="2971800"/>
              <a:ext cx="3048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657600" y="2895600"/>
              <a:ext cx="304800" cy="228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971800" y="4038600"/>
              <a:ext cx="304800" cy="228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133600" y="228600"/>
            <a:ext cx="3733800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লক্ষকরি?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1371600" y="4267200"/>
            <a:ext cx="5029200" cy="16764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দ্রাবক অনুগুলোর বেশি ঘন এলাকা থেকে কম ঘন এলাকার দিকে গমন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8077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আজকের পাঠ শিরোনামঃ ব্যাপন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5937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1"/>
            <a:ext cx="9067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,ব্যাপন চাপ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সবরকম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শারীরবৃত্তীয় কাজে ব্যাপন প্রক্রিয়া ঘটে তা বিশ্লেষণ করতে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ব্যাপনের গুরুত্ব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ব্যাপনঃ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ভৌত প্রক্রিয়ায় কোন পদার্থের অনু পরমানুগুলো তাদের গতি শক্তির প্রভাবে অধিক ঘনস্থান থেকে কম ঘন স্থানে বিস্তার লাভ করে তাকে ব্যাপন বলে।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ব্যাপন চাপঃ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ব্যাপনকারী পদার্থের অনুপরমানুগুলোর গতি শক্তির প্রভাবে এক প্রকার চাপ সৃষ্টি হয় যার প্রভাবে অধিক ঘন যুক্ত স্থান থেকে কম ঘন যুক্ত স্থানে অনু গুলো ছড়িয়ে পড়ে। এ প্রকার চাপকে ব্যাপন চাপ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3048000" cy="40178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2667000" y="914400"/>
            <a:ext cx="762000" cy="798732"/>
            <a:chOff x="2743200" y="990600"/>
            <a:chExt cx="762000" cy="798732"/>
          </a:xfrm>
        </p:grpSpPr>
        <p:sp>
          <p:nvSpPr>
            <p:cNvPr id="14" name="TextBox 13"/>
            <p:cNvSpPr txBox="1"/>
            <p:nvPr/>
          </p:nvSpPr>
          <p:spPr>
            <a:xfrm>
              <a:off x="2743200" y="9906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0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1143001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2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0" y="1295400"/>
            <a:ext cx="1219200" cy="842665"/>
            <a:chOff x="3810000" y="838200"/>
            <a:chExt cx="1219200" cy="842665"/>
          </a:xfrm>
          <a:noFill/>
        </p:grpSpPr>
        <p:sp>
          <p:nvSpPr>
            <p:cNvPr id="17" name="TextBox 16"/>
            <p:cNvSpPr txBox="1"/>
            <p:nvPr/>
          </p:nvSpPr>
          <p:spPr>
            <a:xfrm>
              <a:off x="3810000" y="838200"/>
              <a:ext cx="121920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co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1219200"/>
              <a:ext cx="381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Left Arrow 20"/>
          <p:cNvSpPr/>
          <p:nvPr/>
        </p:nvSpPr>
        <p:spPr>
          <a:xfrm>
            <a:off x="5334000" y="1676400"/>
            <a:ext cx="4572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2133600" y="1371600"/>
            <a:ext cx="304800" cy="2286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3405901" y="-761492"/>
            <a:ext cx="1219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-;-=‘’;.;’.;’-’;.=-’;;’’./;../;-</a:t>
            </a:r>
            <a:r>
              <a:rPr lang="en-US" sz="3200" dirty="0" smtClean="0"/>
              <a:t>=;’-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05200" y="685800"/>
            <a:ext cx="980388" cy="549634"/>
            <a:chOff x="5105400" y="222257"/>
            <a:chExt cx="1295400" cy="583521"/>
          </a:xfrm>
        </p:grpSpPr>
        <p:sp>
          <p:nvSpPr>
            <p:cNvPr id="24" name="TextBox 23"/>
            <p:cNvSpPr txBox="1"/>
            <p:nvPr/>
          </p:nvSpPr>
          <p:spPr>
            <a:xfrm>
              <a:off x="5105400" y="228600"/>
              <a:ext cx="1066800" cy="555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381000"/>
              <a:ext cx="1066800" cy="42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5514" y="222257"/>
              <a:ext cx="304801" cy="555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Left Arrow 30"/>
          <p:cNvSpPr/>
          <p:nvPr/>
        </p:nvSpPr>
        <p:spPr>
          <a:xfrm rot="5400000">
            <a:off x="3695700" y="419100"/>
            <a:ext cx="304800" cy="228600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505200" y="3429000"/>
            <a:ext cx="533401" cy="1371600"/>
            <a:chOff x="3429000" y="3429000"/>
            <a:chExt cx="533401" cy="1371600"/>
          </a:xfrm>
        </p:grpSpPr>
        <p:grpSp>
          <p:nvGrpSpPr>
            <p:cNvPr id="54" name="Group 53"/>
            <p:cNvGrpSpPr/>
            <p:nvPr/>
          </p:nvGrpSpPr>
          <p:grpSpPr>
            <a:xfrm>
              <a:off x="3581400" y="3429000"/>
              <a:ext cx="381001" cy="1371600"/>
              <a:chOff x="5562600" y="3581400"/>
              <a:chExt cx="381001" cy="137160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5486401" y="4267199"/>
                <a:ext cx="914399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 flipH="1" flipV="1">
                <a:off x="5334794" y="4495006"/>
                <a:ext cx="9144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 flipH="1" flipV="1">
                <a:off x="5410994" y="3885406"/>
                <a:ext cx="609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 flipH="1" flipV="1">
                <a:off x="5144294" y="4304506"/>
                <a:ext cx="838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429000" y="4191000"/>
              <a:ext cx="533400" cy="533400"/>
              <a:chOff x="4343400" y="3352800"/>
              <a:chExt cx="533400" cy="59793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343400" y="3429000"/>
                <a:ext cx="228600" cy="41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95800" y="35814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572000" y="3352800"/>
                <a:ext cx="304800" cy="586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o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66800" y="4876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সালোকসংশ্লেষণের সময় বাতাসের কার্বনডাইঅক্সাইড গ্রহন ও অক্সজেন ত্যাগ করে এবং প্রস্বেদন প্রক্রিয়ায় পানি বের করে দেয় ব্যাপনের মাধ্যমে।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31 0.00093 L -0.01667 -0.09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11022E-16 L 0.00416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14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ব্যাপনের গুরুত্বঃ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১.জীবের সব রকম শারীর বৃত্তিয় কাজে ব্যাপন প্রক্রিয়া ঘটে।</a:t>
            </a:r>
          </a:p>
          <a:p>
            <a:pPr marL="742950" indent="-7429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উদ্ভিদ সালোকসংশ্লেষণ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প্রক্রিয়ায় ব্যাপনের  মাধ্যমে বাতাসের কার্বনডাইঅক্সাইড গ্রহন করে এবং অক্সিজেন ত্যাগ করে।</a:t>
            </a:r>
          </a:p>
          <a:p>
            <a:pPr marL="742950" indent="-74295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৩.উদ্ভিদ দেহে শোষিত পানি বাস্পাকারে প্রস্বেদনের মাধ্যমে দেহ থেকে ব্যাপন প্রক্রিয়ায় বের করে দেয়।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৪.  প্রাণিদের শ্বসনের সময় অক্সিজেন ও কার্বনডাইঅক্সাইডের আদান প্রদান করে।</a:t>
            </a:r>
          </a:p>
          <a:p>
            <a:pPr marL="742950" indent="-74295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৫. রক্ত থেকে খাদ্য, অক্সিজেন প্রভৃতির লসিকায় বহন ও লসিকা থেকে কোষে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পরিবহন করা ব্যাপন দ্ধারা সম্পন্ন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333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Package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Orhan</cp:lastModifiedBy>
  <cp:revision>145</cp:revision>
  <dcterms:created xsi:type="dcterms:W3CDTF">2015-08-07T01:42:46Z</dcterms:created>
  <dcterms:modified xsi:type="dcterms:W3CDTF">2020-01-21T11:13:21Z</dcterms:modified>
</cp:coreProperties>
</file>