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3" r:id="rId2"/>
    <p:sldId id="269" r:id="rId3"/>
    <p:sldId id="277" r:id="rId4"/>
    <p:sldId id="281" r:id="rId5"/>
    <p:sldId id="284" r:id="rId6"/>
    <p:sldId id="259" r:id="rId7"/>
    <p:sldId id="294" r:id="rId8"/>
    <p:sldId id="285" r:id="rId9"/>
    <p:sldId id="276" r:id="rId10"/>
    <p:sldId id="295" r:id="rId11"/>
    <p:sldId id="264" r:id="rId12"/>
    <p:sldId id="296" r:id="rId13"/>
    <p:sldId id="274" r:id="rId14"/>
    <p:sldId id="279" r:id="rId15"/>
    <p:sldId id="286" r:id="rId16"/>
    <p:sldId id="280" r:id="rId17"/>
    <p:sldId id="288" r:id="rId18"/>
    <p:sldId id="290" r:id="rId19"/>
    <p:sldId id="289" r:id="rId20"/>
    <p:sldId id="29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06680"/>
            <a:ext cx="12085319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46973" y="1039710"/>
            <a:ext cx="2343119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877" y="3859230"/>
            <a:ext cx="6177747" cy="2368064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(Part-A)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January 2020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80" y="2164139"/>
            <a:ext cx="406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 Perfect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62990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7772" y="470714"/>
            <a:ext cx="332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1524" y="3419026"/>
            <a:ext cx="566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েছিলাম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1525" y="2797995"/>
            <a:ext cx="465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রিনি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1525" y="2251850"/>
            <a:ext cx="517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রেছিলাম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0882" y="4022604"/>
            <a:ext cx="511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রিনি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0882" y="4592108"/>
            <a:ext cx="406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েছিলাম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0882" y="5240811"/>
            <a:ext cx="3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রিনি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58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not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4829" y="2814806"/>
            <a:ext cx="3386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4330" y="3416706"/>
            <a:ext cx="416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483704" y="4024736"/>
            <a:ext cx="424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406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400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95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06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6950" y="2214769"/>
            <a:ext cx="61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4217" y="2204247"/>
            <a:ext cx="106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50126" y="2196156"/>
            <a:ext cx="393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9602" y="2235176"/>
            <a:ext cx="3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708" y="3079253"/>
            <a:ext cx="91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questions are there ? Who are they ?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nswer those questions.</a:t>
            </a:r>
          </a:p>
        </p:txBody>
      </p:sp>
    </p:spTree>
    <p:extLst>
      <p:ext uri="{BB962C8B-B14F-4D97-AF65-F5344CB8AC3E}">
        <p14:creationId xmlns:p14="http://schemas.microsoft.com/office/powerpoint/2010/main" val="933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1241" y="4743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38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verbs-</a:t>
            </a:r>
          </a:p>
          <a:p>
            <a:pPr algn="ctr">
              <a:lnSpc>
                <a:spcPts val="2000"/>
              </a:lnSpc>
            </a:pP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484893"/>
            <a:ext cx="4053840" cy="403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120" y="35657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00322"/>
            <a:ext cx="6337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2600322"/>
            <a:ext cx="4312920" cy="4031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8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8405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Tense.</a:t>
            </a:r>
          </a:p>
        </p:txBody>
      </p:sp>
    </p:spTree>
    <p:extLst>
      <p:ext uri="{BB962C8B-B14F-4D97-AF65-F5344CB8AC3E}">
        <p14:creationId xmlns:p14="http://schemas.microsoft.com/office/powerpoint/2010/main" val="2160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419" y="22517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700563" y="4777175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0563" y="5562501"/>
            <a:ext cx="71755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 / Others)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>
          <a:xfrm>
            <a:off x="7178040" y="1281112"/>
            <a:ext cx="4404360" cy="399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583382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Past Perfect Tense. </a:t>
            </a:r>
            <a:endParaRPr lang="en-US" sz="5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202" y="4191000"/>
            <a:ext cx="3476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597" y="2257421"/>
            <a:ext cx="657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Past Perfect Tense</a:t>
            </a:r>
            <a:endParaRPr lang="en-US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427189"/>
            <a:ext cx="11143634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 Perfect Tense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their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 Perfect</a:t>
            </a:r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name of sentences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831273"/>
            <a:ext cx="48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recited 	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read 		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learned / learnt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taught 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72" y="2108353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277091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693" y="741219"/>
            <a:ext cx="164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9127" y="2798618"/>
            <a:ext cx="88253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recited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poem.</a:t>
            </a:r>
          </a:p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recited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have recited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3346" y="470683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; has V3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V3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 have  V3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3360"/>
            <a:ext cx="11841480" cy="6644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427</Words>
  <Application>Microsoft Office PowerPoint</Application>
  <PresentationFormat>Widescreen</PresentationFormat>
  <Paragraphs>138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Office Theme</vt:lpstr>
      <vt:lpstr>Package</vt:lpstr>
      <vt:lpstr>PowerPoint Presentation</vt:lpstr>
      <vt:lpstr>PowerPoint Presentation</vt:lpstr>
      <vt:lpstr>Lesson Identity</vt:lpstr>
      <vt:lpstr>PowerPoint Presentation</vt:lpstr>
      <vt:lpstr>PowerPoint Presentation</vt:lpstr>
      <vt:lpstr>11 WH Words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377</cp:revision>
  <dcterms:created xsi:type="dcterms:W3CDTF">2019-09-03T04:51:57Z</dcterms:created>
  <dcterms:modified xsi:type="dcterms:W3CDTF">2020-01-23T09:00:48Z</dcterms:modified>
</cp:coreProperties>
</file>