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7" r:id="rId2"/>
    <p:sldId id="265" r:id="rId3"/>
    <p:sldId id="361" r:id="rId4"/>
    <p:sldId id="371" r:id="rId5"/>
    <p:sldId id="376" r:id="rId6"/>
    <p:sldId id="362" r:id="rId7"/>
    <p:sldId id="285" r:id="rId8"/>
    <p:sldId id="363" r:id="rId9"/>
    <p:sldId id="350" r:id="rId10"/>
    <p:sldId id="351" r:id="rId11"/>
    <p:sldId id="372" r:id="rId12"/>
    <p:sldId id="364" r:id="rId13"/>
    <p:sldId id="375" r:id="rId14"/>
    <p:sldId id="332" r:id="rId15"/>
    <p:sldId id="345" r:id="rId16"/>
    <p:sldId id="357" r:id="rId17"/>
    <p:sldId id="368" r:id="rId18"/>
    <p:sldId id="365" r:id="rId19"/>
    <p:sldId id="374" r:id="rId20"/>
    <p:sldId id="366" r:id="rId21"/>
    <p:sldId id="373" r:id="rId22"/>
    <p:sldId id="296" r:id="rId23"/>
    <p:sldId id="370" r:id="rId24"/>
    <p:sldId id="297" r:id="rId25"/>
  </p:sldIdLst>
  <p:sldSz cx="128016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878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756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7634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351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939110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526932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114754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702576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CC00FF"/>
    <a:srgbClr val="FF0066"/>
    <a:srgbClr val="5ED074"/>
    <a:srgbClr val="61337D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 varScale="1">
        <p:scale>
          <a:sx n="62" d="100"/>
          <a:sy n="62" d="100"/>
        </p:scale>
        <p:origin x="876" y="48"/>
      </p:cViewPr>
      <p:guideLst>
        <p:guide orient="horz" pos="2448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03EFB7-6442-4194-992C-84CACE78B0BB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6425" y="685800"/>
            <a:ext cx="56451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55504E-D3E5-44E8-8884-FC5036C11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09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87822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175644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763466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351288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939110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6425" y="685800"/>
            <a:ext cx="5645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55504E-D3E5-44E8-8884-FC5036C11BB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73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658A-61F2-41FA-8CAF-BD0149E5BFBD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6FD49-F9DA-4B0A-830C-61C450DC0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D97D0-187E-4474-B161-0FAF727C3F4F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9A13-0DA5-42A6-A9F6-03FF051B8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11257"/>
            <a:ext cx="288036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57"/>
            <a:ext cx="842772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E4479-5629-4FBA-B5C5-86BDCCADAF50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03AC2-0DC4-47B9-B455-D0DF575CC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F5A3-DCB1-4A24-A6A4-BFD2F9874B67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EF591-5B78-46C0-AA93-6F3D08619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7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23092-C2ED-4BBC-8FCD-E191648D36F4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BC44F-27B0-433B-A39D-A1D1DD5BB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0E8AB-08EA-4C1C-90E9-85D3A3CD390F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B4E81-EE88-4A35-B8DD-3FF1E0FD1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E86C8-B4A8-4FDD-A2AD-CB9518E4F339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935CE-2300-41AE-AE68-7D3E52AAB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9110-E85D-4B45-A0B6-F93D9506EEF7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EBE7-9240-4BD3-B159-FCD61F31C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07F9-16EB-4B77-B0E5-6890338F890D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C00AE-AACA-4103-A5CB-E8DA64B2A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626447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0C849-3476-47C9-8966-234958850477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E2799-ECFA-4EE0-97E5-F5C60327A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 rtlCol="0">
            <a:normAutofit/>
          </a:bodyPr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DAD9C-AB96-4F54-8CAD-C6DAFE3DB59D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15348-025F-43FC-8BB6-F78A3570B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0080" y="1813560"/>
            <a:ext cx="11521440" cy="51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45E3CE-1ABF-43C8-95EC-4FEA9D9ACBEB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F98EEF-0D6B-453F-A97D-74393A719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5pPr>
      <a:lvl6pPr marL="587822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6pPr>
      <a:lvl7pPr marL="1175644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7pPr>
      <a:lvl8pPr marL="1763466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8pPr>
      <a:lvl9pPr marL="2351288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9pPr>
    </p:titleStyle>
    <p:bodyStyle>
      <a:lvl1pPr marL="440867" indent="-44086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555" indent="-2939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77" indent="-2939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5199" indent="-2939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3021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670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7" name="Picture 4" descr="Slide Pict-1 (3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12115800" cy="70866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838200" y="5715000"/>
            <a:ext cx="11414760" cy="142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8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8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6" name="Content Placeholder 6" descr="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" y="518160"/>
            <a:ext cx="4053840" cy="201375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Picture 6" descr="images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" y="4922520"/>
            <a:ext cx="4053840" cy="2082956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Picture 7" descr="index4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763521"/>
            <a:ext cx="4009820" cy="192690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120640" y="381000"/>
            <a:ext cx="6945313" cy="708985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pPr>
              <a:defRPr/>
            </a:pPr>
            <a:r>
              <a:rPr lang="bn-BD" sz="5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ঝিঙে ফুল </a:t>
            </a:r>
            <a:endParaRPr lang="en-US" sz="5700" b="1" dirty="0"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- কাজী নজরুল ইসলাম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ঝিঙে ফুল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! </a:t>
            </a:r>
            <a:r>
              <a:rPr lang="bn-IN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ঝিঙে ফুল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  <a:b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সবুজ পাতার দেশে ফিরোজিয়া ফিঙে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কুল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b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ঝিঙে ফুল</a:t>
            </a:r>
            <a:r>
              <a:rPr lang="hi-IN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গুল্মে পর্ণ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লতিকার কর্ণে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ঢল ঢল স্বর্ণে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ঝলমল দোলে দুল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b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ঝিঙে ফুল</a:t>
            </a:r>
            <a:r>
              <a:rPr lang="hi-IN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পাতার দেশের পাখী বাঁধা হিয়া বোঁটাতে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b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গান তব শুনি সাঁঝে তব ফুটে ওঠাতে</a:t>
            </a:r>
            <a:r>
              <a:rPr lang="hi-IN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  <a:cs typeface="Vrind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1922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12115800" cy="708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index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609600" y="609600"/>
            <a:ext cx="4038600" cy="30248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Flowchart: Alternate Process 12"/>
          <p:cNvSpPr/>
          <p:nvPr/>
        </p:nvSpPr>
        <p:spPr>
          <a:xfrm>
            <a:off x="1219200" y="4239775"/>
            <a:ext cx="3627120" cy="794173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Untitled-22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7772400" y="3135581"/>
            <a:ext cx="4472940" cy="31318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Flowchart: Alternate Process 16"/>
          <p:cNvSpPr/>
          <p:nvPr/>
        </p:nvSpPr>
        <p:spPr>
          <a:xfrm>
            <a:off x="8324850" y="6382792"/>
            <a:ext cx="3596640" cy="69469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8048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1026" name="Picture 2" descr="F:\New Upload Image\unnamed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12039600" cy="70104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1" descr="Bouquet"/>
          <p:cNvSpPr>
            <a:spLocks noChangeArrowheads="1"/>
          </p:cNvSpPr>
          <p:nvPr/>
        </p:nvSpPr>
        <p:spPr bwMode="auto">
          <a:xfrm>
            <a:off x="4488180" y="574143"/>
            <a:ext cx="2971800" cy="812379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 r="17967"/>
          <a:stretch/>
        </p:blipFill>
        <p:spPr>
          <a:xfrm>
            <a:off x="3718560" y="1677140"/>
            <a:ext cx="4511040" cy="34562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Flowchart: Alternate Process 9"/>
          <p:cNvSpPr/>
          <p:nvPr/>
        </p:nvSpPr>
        <p:spPr>
          <a:xfrm>
            <a:off x="990600" y="5501425"/>
            <a:ext cx="9677400" cy="152400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440867" indent="-440867">
              <a:buFontTx/>
              <a:buAutoNum type="arabicPeriod"/>
            </a:pP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40867" indent="-440867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83763" indent="-783763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83763" indent="-783763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83763" indent="-783763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40867" indent="-440867"/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40867" indent="-440867">
              <a:buClr>
                <a:schemeClr val="tx1"/>
              </a:buClr>
              <a:buSzPts val="4800"/>
            </a:pP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TextBox 1" descr="Bouquet"/>
          <p:cNvSpPr>
            <a:spLocks noChangeArrowheads="1"/>
          </p:cNvSpPr>
          <p:nvPr/>
        </p:nvSpPr>
        <p:spPr bwMode="auto">
          <a:xfrm>
            <a:off x="4488180" y="574143"/>
            <a:ext cx="2971800" cy="812379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135380" y="3916680"/>
            <a:ext cx="9677400" cy="152400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440867" indent="-440867">
              <a:buFontTx/>
              <a:buAutoNum type="arabicPeriod"/>
            </a:pPr>
            <a:endParaRPr lang="en-US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40867" indent="-440867"/>
            <a:r>
              <a:rPr lang="bn-BD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83763" indent="-783763">
              <a:lnSpc>
                <a:spcPct val="150000"/>
              </a:lnSpc>
            </a:pP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১৮৯৯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২৪শে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১৯৭৬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২৯শে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আগষ্ট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বরন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783763" indent="-783763">
              <a:lnSpc>
                <a:spcPct val="150000"/>
              </a:lnSpc>
            </a:pP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83763" indent="-783763">
              <a:lnSpc>
                <a:spcPct val="150000"/>
              </a:lnSpc>
            </a:pP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পৌষ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40867" indent="-440867">
              <a:lnSpc>
                <a:spcPct val="150000"/>
              </a:lnSpc>
            </a:pPr>
            <a:endParaRPr lang="en-US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40867" indent="-440867">
              <a:buClr>
                <a:schemeClr val="tx1"/>
              </a:buClr>
              <a:buSzPts val="4800"/>
            </a:pPr>
            <a:endParaRPr lang="en-US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1268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1447800" y="381000"/>
            <a:ext cx="9829800" cy="143764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8" descr="image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" y="1872267"/>
            <a:ext cx="5547360" cy="2565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507480" y="2418080"/>
            <a:ext cx="5227320" cy="138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!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!</a:t>
            </a:r>
          </a:p>
          <a:p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দেশে</a:t>
            </a:r>
            <a:endParaRPr lang="en-US" sz="41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9" descr="images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4160" y="4145280"/>
            <a:ext cx="5334000" cy="2936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66800" y="4749800"/>
            <a:ext cx="5227320" cy="138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ফিরোজিয়া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ফিঙে-কুল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	</a:t>
            </a:r>
            <a:endParaRPr lang="en-US" sz="41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1447800" y="381000"/>
            <a:ext cx="9829800" cy="143764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6" descr="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" y="1899920"/>
            <a:ext cx="5334000" cy="2614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507480" y="2245360"/>
            <a:ext cx="4693920" cy="138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গুল্মে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পর্ণে</a:t>
            </a:r>
            <a:endParaRPr lang="en-US" sz="41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লতিকার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পর্ণে</a:t>
            </a:r>
            <a:endParaRPr lang="en-US" sz="41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ndex4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404360"/>
            <a:ext cx="5547360" cy="276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93520" y="4836160"/>
            <a:ext cx="4693920" cy="20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ঢল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ঢল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স্বর্ণে</a:t>
            </a:r>
            <a:endParaRPr lang="en-US" sz="41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ঝলমল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দোলো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দুল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100" b="1" dirty="0">
                <a:latin typeface="NikoshBAN" pitchFamily="2" charset="0"/>
                <a:cs typeface="NikoshBAN" pitchFamily="2" charset="0"/>
              </a:rPr>
              <a:t>	 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7885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1447800" y="304800"/>
            <a:ext cx="9829800" cy="143764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849525"/>
            <a:ext cx="5227320" cy="2849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294120" y="2367685"/>
            <a:ext cx="4907280" cy="138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r>
              <a:rPr lang="bn-BD" sz="4100" b="1" dirty="0">
                <a:latin typeface="NikoshBAN" pitchFamily="2" charset="0"/>
                <a:cs typeface="NikoshBAN" pitchFamily="2" charset="0"/>
              </a:rPr>
              <a:t>পৌ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ষের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বেলা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শেষে</a:t>
            </a:r>
            <a:endParaRPr lang="en-US" sz="41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পরি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জাফরানি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বেশ</a:t>
            </a:r>
            <a:endParaRPr lang="en-US" sz="41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440" y="4526685"/>
            <a:ext cx="5300728" cy="2864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60120" y="4958485"/>
            <a:ext cx="4907280" cy="20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পরা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মাচানের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দেশ</a:t>
            </a:r>
            <a:endParaRPr lang="en-US" sz="41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তল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মশগুল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41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089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1447800" y="304800"/>
            <a:ext cx="9829800" cy="143764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1" descr="master 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" y="1828800"/>
            <a:ext cx="5440680" cy="2758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187440" y="2204606"/>
            <a:ext cx="4800600" cy="20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হায়</a:t>
            </a:r>
            <a:endParaRPr lang="en-US" sz="41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ভালবাসি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মাটি-মা’য়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100" b="1" dirty="0">
                <a:latin typeface="NikoshBAN" pitchFamily="2" charset="0"/>
                <a:cs typeface="NikoshBAN" pitchFamily="2" charset="0"/>
              </a:rPr>
              <a:t>	</a:t>
            </a:r>
          </a:p>
        </p:txBody>
      </p:sp>
      <p:pic>
        <p:nvPicPr>
          <p:cNvPr id="8" name="Picture 6" descr="index3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7520" y="4614452"/>
            <a:ext cx="5440680" cy="2822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3400" y="4899758"/>
            <a:ext cx="6187440" cy="20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r>
              <a:rPr lang="en-US" sz="41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অলকায়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1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পথ-ভুল</a:t>
            </a:r>
            <a:endParaRPr lang="en-US" sz="41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100" b="1" dirty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601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9" name="Picture 8" descr="Photo0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205211"/>
            <a:ext cx="12252960" cy="73152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" name="TextBox 1" descr="Bouquet"/>
          <p:cNvSpPr>
            <a:spLocks noChangeArrowheads="1"/>
          </p:cNvSpPr>
          <p:nvPr/>
        </p:nvSpPr>
        <p:spPr bwMode="auto">
          <a:xfrm>
            <a:off x="4166385" y="430158"/>
            <a:ext cx="3368040" cy="65188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" descr="C:\Users\harunnccncc\Pictures\Pictur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283598"/>
            <a:ext cx="4233211" cy="30348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Flowchart: Alternate Process 12"/>
          <p:cNvSpPr/>
          <p:nvPr/>
        </p:nvSpPr>
        <p:spPr>
          <a:xfrm>
            <a:off x="927007" y="4186246"/>
            <a:ext cx="10426793" cy="76831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          </a:t>
            </a:r>
            <a:endParaRPr lang="bn-BD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7007" y="5008425"/>
            <a:ext cx="114173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বিদ্রোহী</a:t>
            </a:r>
            <a:r>
              <a:rPr lang="en-US" sz="3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3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3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ফুলকে</a:t>
            </a:r>
            <a:r>
              <a:rPr lang="en-US" sz="3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লিখেছেন</a:t>
            </a:r>
            <a:r>
              <a:rPr lang="en-US" sz="3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ভালোবাসা</a:t>
            </a:r>
            <a:r>
              <a:rPr lang="en-US" sz="3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3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ফুলকে</a:t>
            </a:r>
            <a:r>
              <a:rPr lang="en-US" sz="3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3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চমৎকারভাবে</a:t>
            </a:r>
            <a:r>
              <a:rPr lang="en-US" sz="3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3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8" name="Picture 7" descr="E:\img3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6700" y="228600"/>
            <a:ext cx="12268200" cy="731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1" descr="Purple mesh"/>
          <p:cNvSpPr>
            <a:spLocks noChangeArrowheads="1"/>
          </p:cNvSpPr>
          <p:nvPr/>
        </p:nvSpPr>
        <p:spPr bwMode="auto">
          <a:xfrm>
            <a:off x="4267200" y="523106"/>
            <a:ext cx="3489960" cy="91453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17564" tIns="58782" rIns="117564" bIns="58782" numCol="1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600200"/>
            <a:ext cx="5562600" cy="36334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Flowchart: Alternate Process 10"/>
          <p:cNvSpPr/>
          <p:nvPr/>
        </p:nvSpPr>
        <p:spPr>
          <a:xfrm>
            <a:off x="1143000" y="5638800"/>
            <a:ext cx="11049000" cy="1073164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742950" indent="-742950">
              <a:buFont typeface="+mj-lt"/>
              <a:buAutoNum type="arabicPeriod"/>
            </a:pP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/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ঝিঙে ফুল” কবিতায় কোন বিষয়টি ফুটে উঠেছে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ঝিঙে ফুল” 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6354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8" name="Picture 2" descr="E:\New Accounting -9\Picture2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1"/>
            <a:ext cx="12192000" cy="720852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Picture 2" descr="H:\class-6-all-textbooks-free-download-p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640" y="1498780"/>
            <a:ext cx="1600200" cy="1798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05600" y="3603552"/>
            <a:ext cx="5288280" cy="309217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17564" tIns="58782" rIns="117564" bIns="58782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600" b="1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চারুপাঠ</a:t>
            </a:r>
            <a:endParaRPr lang="bn-BD" sz="3600" b="1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bn-BD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ষ্ঠ</a:t>
            </a:r>
          </a:p>
          <a:p>
            <a:pPr algn="ctr"/>
            <a:r>
              <a:rPr lang="bn-BD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চতুর্থ</a:t>
            </a:r>
            <a:endParaRPr lang="en-US" sz="3600" b="1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শিরোনামঃ</a:t>
            </a:r>
            <a:r>
              <a:rPr lang="en-US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ঝিঙে ফুল </a:t>
            </a:r>
            <a:endParaRPr lang="en-US" sz="3600" b="1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৫০মি</a:t>
            </a:r>
            <a:endParaRPr lang="en-US" sz="36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419600" y="549027"/>
            <a:ext cx="2971800" cy="81788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numCol="1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87822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75644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466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351288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939110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526932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114754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702576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600" b="1" dirty="0" err="1" smtClean="0"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00" b="1" dirty="0">
              <a:solidFill>
                <a:schemeClr val="tx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picture-73310-14409625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84081" y="1366907"/>
            <a:ext cx="2045019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8"/>
          <p:cNvSpPr txBox="1"/>
          <p:nvPr/>
        </p:nvSpPr>
        <p:spPr>
          <a:xfrm>
            <a:off x="731520" y="3376450"/>
            <a:ext cx="5943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7822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5644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466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51288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9110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26932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754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02576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72">
              <a:spcBef>
                <a:spcPct val="0"/>
              </a:spcBef>
              <a:defRPr/>
            </a:pP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হারুনর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4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48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ঘোড়াশাল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ঘোড়াশাল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মুরাদনগর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০১871117308</a:t>
            </a:r>
            <a:endParaRPr lang="bn-BD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13" name="TextBox 1" descr="Water droplets"/>
          <p:cNvSpPr>
            <a:spLocks noChangeArrowheads="1"/>
          </p:cNvSpPr>
          <p:nvPr/>
        </p:nvSpPr>
        <p:spPr bwMode="auto">
          <a:xfrm>
            <a:off x="4191000" y="531974"/>
            <a:ext cx="3581400" cy="763426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lIns="101882" tIns="50941" rIns="101882" bIns="50941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65752" y="3100494"/>
            <a:ext cx="5593080" cy="951971"/>
          </a:xfrm>
          <a:prstGeom prst="wedgeEllipseCallout">
            <a:avLst>
              <a:gd name="adj1" fmla="val -82471"/>
              <a:gd name="adj2" fmla="val 261324"/>
            </a:avLst>
          </a:prstGeom>
          <a:noFill/>
          <a:ln w="762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r>
              <a:rPr lang="en-US" sz="4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990600" y="4191000"/>
            <a:ext cx="11206640" cy="2331720"/>
          </a:xfrm>
          <a:prstGeom prst="flowChartAlternateProcess">
            <a:avLst/>
          </a:prstGeom>
          <a:noFill/>
          <a:ln w="5715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ফুলকে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চমৎকারভাবে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ভালোবাসা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n w="0"/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New  U Image\images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12192000" cy="7162800"/>
          </a:xfrm>
          <a:prstGeom prst="rect">
            <a:avLst/>
          </a:prstGeom>
          <a:noFill/>
        </p:spPr>
      </p:pic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4343400" y="457200"/>
            <a:ext cx="2971800" cy="79384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New Accounting -9\hfjfgjghjkghkjhkljotyity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05200" y="1403444"/>
            <a:ext cx="4963915" cy="35800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9200" y="5166360"/>
            <a:ext cx="9982200" cy="17526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40867" indent="-440867"/>
            <a:r>
              <a:rPr lang="bn-IN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.</a:t>
            </a:r>
            <a:r>
              <a:rPr lang="bn-BD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কাজী নজরুল ইসলাম</a:t>
            </a:r>
            <a:r>
              <a:rPr lang="bn-BD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কত সালে জন্ম গ্রহণ করেন</a:t>
            </a:r>
            <a:r>
              <a:rPr lang="en-US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40867" indent="-440867"/>
            <a:r>
              <a:rPr lang="bn-BD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.</a:t>
            </a:r>
            <a:r>
              <a:rPr lang="bn-BD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ঝিঙে ফুল</a:t>
            </a:r>
            <a:r>
              <a:rPr lang="bn-IN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কবিতায় কবি কিসের গান গাওয়ার কথা বলেছেন?</a:t>
            </a:r>
            <a:endParaRPr lang="en-US" sz="3200" b="1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40867" indent="-440867"/>
            <a:r>
              <a:rPr lang="en-US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3. </a:t>
            </a:r>
            <a:r>
              <a:rPr lang="bn-BD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ছোটদের জন্য কোন কাব্যগ্রন্থটি কবি </a:t>
            </a:r>
            <a:r>
              <a:rPr lang="bn-IN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কাজী নজরুল ইসলামের</a:t>
            </a:r>
            <a:r>
              <a:rPr lang="bn-BD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কর্তৃক রচিত?</a:t>
            </a:r>
            <a:endParaRPr lang="en-US" sz="3200" b="1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51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318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4" name="Picture 3" descr="Photo0018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20040" y="259080"/>
            <a:ext cx="12161520" cy="725424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 descr="images ncc-0017   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676400"/>
            <a:ext cx="5760720" cy="36728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3840480" y="518160"/>
            <a:ext cx="4264977" cy="99966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1447800" y="6019800"/>
            <a:ext cx="10058400" cy="727487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marL="457200" indent="-457200" algn="ctr"/>
            <a:r>
              <a:rPr lang="en-US" sz="36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1. </a:t>
            </a:r>
            <a:r>
              <a:rPr lang="bn-IN" sz="36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36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ঝিঙেফুল</a:t>
            </a:r>
            <a:r>
              <a:rPr lang="bn-IN" sz="36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 কবিতার </a:t>
            </a:r>
            <a:r>
              <a:rPr lang="bn-BD" sz="36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সারমর্ম</a:t>
            </a:r>
            <a:r>
              <a:rPr lang="bn-IN" sz="36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লিখে আনবে</a:t>
            </a:r>
            <a:r>
              <a:rPr lang="en-US" sz="36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886200"/>
            <a:ext cx="3352800" cy="1931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506796"/>
            <a:ext cx="3352800" cy="1922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lowchart: Process 5"/>
          <p:cNvSpPr/>
          <p:nvPr/>
        </p:nvSpPr>
        <p:spPr>
          <a:xfrm>
            <a:off x="838200" y="1524000"/>
            <a:ext cx="6553200" cy="2590799"/>
          </a:xfrm>
          <a:prstGeom prst="flowChartProcess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আবদুর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রবের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ফয়সাল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লেখাপড়ায়</a:t>
            </a:r>
            <a:endParaRPr lang="en-US" sz="32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ফয়সালের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মামা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এনে</a:t>
            </a:r>
            <a:endParaRPr lang="en-US" sz="32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লেখাপড়া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করাতে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চান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ফয়সাল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</a:p>
          <a:p>
            <a:pPr algn="ctr"/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চমৎকার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কোলাহল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পুর্ণ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685800"/>
            <a:ext cx="6992620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অনুচ্ছেদটি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bn-IN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4419600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5181600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অলকায়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বোঝানো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6019800"/>
            <a:ext cx="1150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ফয়সাল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ঝিঙ্গে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উক্তিটির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যথার্থতা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নিরূপণ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12115800" cy="70104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6" name="Round Single Corner Rectangle 4"/>
          <p:cNvSpPr/>
          <p:nvPr/>
        </p:nvSpPr>
        <p:spPr>
          <a:xfrm>
            <a:off x="1219200" y="6503670"/>
            <a:ext cx="10439400" cy="65786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8" name="Picture 9" descr="index4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862" y="1356361"/>
            <a:ext cx="5120640" cy="2743199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658089" y="533400"/>
            <a:ext cx="7315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ছবি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1" y="1356361"/>
            <a:ext cx="5410200" cy="2773679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139349" y="6053124"/>
            <a:ext cx="10294302" cy="69110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bn-BD" sz="4100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57600" y="4953000"/>
            <a:ext cx="5257800" cy="79426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ভালোবাসা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14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7783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4" name="Picture 8" descr="index3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240" y="1371600"/>
            <a:ext cx="5227320" cy="27432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658089" y="533400"/>
            <a:ext cx="7315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ছবি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1440980"/>
            <a:ext cx="5152707" cy="267382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676400" y="5808312"/>
            <a:ext cx="8601689" cy="69110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রঙে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ফুটেছে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bn-BD" sz="4100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4691241"/>
            <a:ext cx="3429000" cy="79426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রঙে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14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2994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7885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6" name="Picture 5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648738"/>
            <a:ext cx="5227320" cy="284988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529840" y="727625"/>
            <a:ext cx="7315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ছবি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600199"/>
            <a:ext cx="5105400" cy="2831961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1676400" y="5808312"/>
            <a:ext cx="8601689" cy="69110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ফিরোজিয়া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?</a:t>
            </a:r>
            <a:endParaRPr lang="bn-BD" sz="4100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38600" y="4691241"/>
            <a:ext cx="4495800" cy="79426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রঙে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14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0009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923925"/>
            <a:ext cx="4800600" cy="3038475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55346"/>
            <a:ext cx="5105400" cy="318325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Flowchart: Alternate Process 8"/>
          <p:cNvSpPr/>
          <p:nvPr/>
        </p:nvSpPr>
        <p:spPr>
          <a:xfrm>
            <a:off x="1905000" y="5334000"/>
            <a:ext cx="9525000" cy="1603236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6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ঝিঙেফুল</a:t>
            </a:r>
            <a:r>
              <a:rPr lang="en-US" sz="6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en-US" sz="2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2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57700" y="4490085"/>
            <a:ext cx="3429000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4" name="Picture 2" descr="F:\New Upload Image\unnamed5.pn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457200" y="381000"/>
            <a:ext cx="11963400" cy="70104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Flowchart: Alternate Process 10"/>
          <p:cNvSpPr/>
          <p:nvPr/>
        </p:nvSpPr>
        <p:spPr>
          <a:xfrm>
            <a:off x="4419600" y="685800"/>
            <a:ext cx="3352800" cy="83820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4" tIns="58776" rIns="117554" bIns="58776" rtlCol="0" anchor="ctr">
            <a:prstTxWarp prst="textPlain">
              <a:avLst/>
            </a:prstTxWarp>
          </a:bodyPr>
          <a:lstStyle/>
          <a:p>
            <a:pPr algn="ctr"/>
            <a:r>
              <a:rPr lang="en-US" sz="6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2366062"/>
            <a:ext cx="5537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1" y="3480721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বলতে পারবে।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90600" y="515951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" y="4321314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 ঝিঙে ফুল কি তা বলতে পারবে 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TextBox 1" descr="Wallpaper04935"/>
          <p:cNvSpPr>
            <a:spLocks noChangeArrowheads="1"/>
          </p:cNvSpPr>
          <p:nvPr/>
        </p:nvSpPr>
        <p:spPr bwMode="auto">
          <a:xfrm>
            <a:off x="4345146" y="628350"/>
            <a:ext cx="3185478" cy="674583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4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Doel-1612i3\Desktop\uyuiyui\Image- Kuli\artworks-000080610799-3jsnb0-t500x500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8077200" y="1165871"/>
            <a:ext cx="3798873" cy="2696311"/>
          </a:xfrm>
          <a:prstGeom prst="ellipse">
            <a:avLst/>
          </a:prstGeom>
          <a:noFill/>
          <a:ln w="63500" cap="rnd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7" name="TextBox 1"/>
          <p:cNvSpPr>
            <a:spLocks noChangeArrowheads="1"/>
          </p:cNvSpPr>
          <p:nvPr/>
        </p:nvSpPr>
        <p:spPr bwMode="auto">
          <a:xfrm>
            <a:off x="8268486" y="4277651"/>
            <a:ext cx="3416300" cy="690987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কাজী নজরুল ইসলাম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838200" y="1720961"/>
            <a:ext cx="6085205" cy="697811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en-US" sz="3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3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১১ই জ্যৈষ্ঠ১৩০৬বাং</a:t>
            </a:r>
            <a:r>
              <a:rPr lang="en-US" sz="3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২5শে মে’১৮৯৯</a:t>
            </a:r>
            <a:r>
              <a:rPr lang="bn-BD" sz="3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ইং</a:t>
            </a:r>
            <a:endParaRPr lang="en-US" sz="3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1"/>
          <p:cNvSpPr>
            <a:spLocks noChangeArrowheads="1"/>
          </p:cNvSpPr>
          <p:nvPr/>
        </p:nvSpPr>
        <p:spPr bwMode="auto">
          <a:xfrm>
            <a:off x="838200" y="2824825"/>
            <a:ext cx="5831840" cy="81418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bn-BD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বাবার নাম কাজী ফকির আহমেদ</a:t>
            </a:r>
          </a:p>
          <a:p>
            <a:pPr algn="ctr"/>
            <a:r>
              <a:rPr lang="bn-BD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মায়ের নাম জাহেদা খাতুন</a:t>
            </a:r>
            <a:endParaRPr lang="en-US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1"/>
          <p:cNvSpPr>
            <a:spLocks noChangeArrowheads="1"/>
          </p:cNvSpPr>
          <p:nvPr/>
        </p:nvSpPr>
        <p:spPr bwMode="auto">
          <a:xfrm>
            <a:off x="964882" y="4045060"/>
            <a:ext cx="5831840" cy="1459811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bn-BD" sz="2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নাম দুখু মিয়া</a:t>
            </a:r>
            <a:endParaRPr lang="en-US" sz="4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রণ</a:t>
            </a:r>
            <a:r>
              <a:rPr lang="en-US" sz="2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সংগীত</a:t>
            </a:r>
            <a:r>
              <a:rPr lang="en-US" sz="2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চল্</a:t>
            </a:r>
            <a:r>
              <a:rPr lang="en-US" sz="2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চল্</a:t>
            </a:r>
            <a:r>
              <a:rPr lang="en-US" sz="2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চল্</a:t>
            </a:r>
            <a:r>
              <a:rPr lang="en-US" sz="2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রচয়িতা</a:t>
            </a:r>
            <a:endParaRPr lang="en-US" sz="2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"/>
          <p:cNvSpPr>
            <a:spLocks noChangeArrowheads="1"/>
          </p:cNvSpPr>
          <p:nvPr/>
        </p:nvSpPr>
        <p:spPr bwMode="auto">
          <a:xfrm>
            <a:off x="1524000" y="5697566"/>
            <a:ext cx="7010400" cy="711890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২9শে আগস্ট’১৯৭</a:t>
            </a:r>
            <a:r>
              <a:rPr lang="bn-BD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 ঢাকায় শেষ নিৰশ্বাস ত্যাগ করেন</a:t>
            </a:r>
            <a:endParaRPr lang="en-US" sz="2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TextBox 1" descr="White marble"/>
          <p:cNvSpPr>
            <a:spLocks noChangeArrowheads="1"/>
          </p:cNvSpPr>
          <p:nvPr/>
        </p:nvSpPr>
        <p:spPr bwMode="auto">
          <a:xfrm>
            <a:off x="8869681" y="381000"/>
            <a:ext cx="2407919" cy="99966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5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5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3400" y="723005"/>
            <a:ext cx="2119949" cy="1214034"/>
          </a:xfrm>
          <a:prstGeom prst="rightArrow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2826703" y="609600"/>
            <a:ext cx="2702560" cy="1509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775961" y="723005"/>
            <a:ext cx="2682240" cy="1091757"/>
          </a:xfrm>
          <a:prstGeom prst="leftArrow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সবজির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134291" y="2032443"/>
            <a:ext cx="1952309" cy="1091757"/>
          </a:xfrm>
          <a:prstGeom prst="rightArrow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মাচান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236" y="1905000"/>
            <a:ext cx="2342887" cy="1422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9814560" y="1983537"/>
            <a:ext cx="2606040" cy="1091757"/>
          </a:xfrm>
          <a:prstGeom prst="leftArrow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মাচা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পাটাতন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3" t="7056" r="13861" b="20527"/>
          <a:stretch/>
        </p:blipFill>
        <p:spPr>
          <a:xfrm>
            <a:off x="2480686" y="2667000"/>
            <a:ext cx="1405514" cy="1733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814077"/>
            <a:ext cx="2544505" cy="1424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4023360" y="3048000"/>
            <a:ext cx="2606040" cy="1091757"/>
          </a:xfrm>
          <a:prstGeom prst="leftArrow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হৃদয়</a:t>
            </a:r>
            <a:endParaRPr lang="en-US" sz="2800" b="1" dirty="0"/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1447800" y="5966477"/>
            <a:ext cx="1952309" cy="1214034"/>
          </a:xfrm>
          <a:prstGeom prst="rightArrow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ফিরোজিয়া</a:t>
            </a:r>
            <a:endParaRPr lang="en-US" sz="3200" dirty="0"/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6324600" y="6042677"/>
            <a:ext cx="2606040" cy="1091757"/>
          </a:xfrm>
          <a:prstGeom prst="leftArrow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ফিরোজা রঙের</a:t>
            </a:r>
            <a:endParaRPr lang="en-US" sz="2800" dirty="0"/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457200" y="2895600"/>
            <a:ext cx="1952309" cy="1214034"/>
          </a:xfrm>
          <a:prstGeom prst="rightArrow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হিয়া</a:t>
            </a:r>
            <a:endParaRPr lang="en-US" sz="3200" b="1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3" t="28522" r="24982" b="28139"/>
          <a:stretch/>
        </p:blipFill>
        <p:spPr>
          <a:xfrm>
            <a:off x="6612553" y="4035114"/>
            <a:ext cx="2391941" cy="1603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0" name="Text Box 16"/>
          <p:cNvSpPr txBox="1">
            <a:spLocks noChangeArrowheads="1"/>
          </p:cNvSpPr>
          <p:nvPr/>
        </p:nvSpPr>
        <p:spPr bwMode="auto">
          <a:xfrm>
            <a:off x="9144000" y="4267200"/>
            <a:ext cx="2606040" cy="1091757"/>
          </a:xfrm>
          <a:prstGeom prst="leftArrow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ঝোপঝাড়ে </a:t>
            </a:r>
            <a:endParaRPr lang="en-US" sz="2800" b="1" dirty="0"/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4357051" y="4267200"/>
            <a:ext cx="2119949" cy="1214034"/>
          </a:xfrm>
          <a:prstGeom prst="rightArrow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গুল্মে পর্ণে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P spid="15" grpId="0" animBg="1"/>
      <p:bldP spid="37" grpId="0" animBg="1"/>
      <p:bldP spid="38" grpId="0" animBg="1"/>
      <p:bldP spid="41" grpId="0" animBg="1"/>
      <p:bldP spid="42" grpId="0" animBg="1"/>
      <p:bldP spid="50" grpId="0" animBg="1"/>
      <p:bldP spid="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2918</TotalTime>
  <Words>631</Words>
  <Application>Microsoft Office PowerPoint</Application>
  <PresentationFormat>Custom</PresentationFormat>
  <Paragraphs>121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NCCNCC</cp:lastModifiedBy>
  <cp:revision>403</cp:revision>
  <dcterms:created xsi:type="dcterms:W3CDTF">2015-03-29T01:14:49Z</dcterms:created>
  <dcterms:modified xsi:type="dcterms:W3CDTF">2020-01-22T12:20:36Z</dcterms:modified>
</cp:coreProperties>
</file>