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130FC-4EA8-4785-B1DB-EE3B002D3C97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AED10-DC3C-412D-ACD2-F88EB0AD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5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প্রত্যেকটি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বস্তুর নাম কী? বস্তুগুলোর আকার কেমন? গোলাকার এলাকার পরিমান কীভাবে বের করা যায়?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4576-281A-4B9B-997C-00DE1876B3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4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প্রত্যেকটি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বস্তুর নাম কী? বস্তুগুলোর আকার কেমন? গোলাকার এলাকার পরিমান কীভাবে বের করা যায়?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4576-281A-4B9B-997C-00DE1876B3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5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প্রত্যেকটি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বস্তুর নাম কী? বস্তুগুলোর আকার কেমন? গোলাকার এলাকার পরিমান কীভাবে বের করা যায়?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4576-281A-4B9B-997C-00DE1876B3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3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প্রত্যেকটি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বস্তুর নাম কী? বস্তুগুলোর আকার কেমন? গোলাকার এলাকার পরিমান কীভাবে বের করা যায়?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4576-281A-4B9B-997C-00DE1876B3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0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প্রত্যেকটি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বস্তুর নাম কী? বস্তুগুলোর আকার কেমন? গোলাকার এলাকার পরিমান কীভাবে বের করা যায়?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4576-281A-4B9B-997C-00DE1876B3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28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CA742-2770-4478-9912-CE95099980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4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3BDF-093C-4246-8266-456D85B4466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617B-D02F-47BC-966A-F0586DA07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2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3BDF-093C-4246-8266-456D85B4466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617B-D02F-47BC-966A-F0586DA07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4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3BDF-093C-4246-8266-456D85B4466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617B-D02F-47BC-966A-F0586DA07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5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3BDF-093C-4246-8266-456D85B4466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617B-D02F-47BC-966A-F0586DA07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6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3BDF-093C-4246-8266-456D85B4466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617B-D02F-47BC-966A-F0586DA07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5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3BDF-093C-4246-8266-456D85B4466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617B-D02F-47BC-966A-F0586DA07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7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3BDF-093C-4246-8266-456D85B4466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617B-D02F-47BC-966A-F0586DA07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2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3BDF-093C-4246-8266-456D85B4466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617B-D02F-47BC-966A-F0586DA07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4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3BDF-093C-4246-8266-456D85B4466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617B-D02F-47BC-966A-F0586DA07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6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3BDF-093C-4246-8266-456D85B4466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617B-D02F-47BC-966A-F0586DA07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9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3BDF-093C-4246-8266-456D85B4466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617B-D02F-47BC-966A-F0586DA07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5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33BDF-093C-4246-8266-456D85B4466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6617B-D02F-47BC-966A-F0586DA07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4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5400" y="9906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590800"/>
            <a:ext cx="5486400" cy="2215991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IN" sz="13800" dirty="0" smtClean="0">
                <a:ln w="28575"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ln w="28575">
                <a:solidFill>
                  <a:srgbClr val="FF00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61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9647" y="152400"/>
            <a:ext cx="1194586" cy="4114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81200" y="2590800"/>
            <a:ext cx="4180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আব্দুল মজিদ</a:t>
            </a:r>
            <a:endParaRPr lang="bn-IN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en-US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abdulmazidjoy91@gmail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.com</a:t>
            </a:r>
            <a:endParaRPr lang="en-US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01727779725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2568" y="450112"/>
            <a:ext cx="2092239" cy="923330"/>
          </a:xfrm>
          <a:prstGeom prst="rect">
            <a:avLst/>
          </a:prstGeom>
          <a:effectLst>
            <a:glow rad="127000">
              <a:schemeClr val="accent5">
                <a:lumMod val="75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54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6421" y="2590800"/>
            <a:ext cx="3629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.2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পরিমিতি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০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/০১/২০২০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84" y="279485"/>
            <a:ext cx="2317975" cy="2187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99471"/>
            <a:ext cx="2029512" cy="217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110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51894"/>
            <a:ext cx="3645099" cy="35928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51" y="1566820"/>
            <a:ext cx="3613248" cy="3613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02" y="1533536"/>
            <a:ext cx="3613248" cy="3657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60" y="1553865"/>
            <a:ext cx="3653739" cy="3862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95" y="1533536"/>
            <a:ext cx="3722804" cy="3710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59" y="1596332"/>
            <a:ext cx="3663955" cy="3612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32" y="1615945"/>
            <a:ext cx="3633953" cy="36339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203997" y="2238424"/>
            <a:ext cx="3634111" cy="249299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প্রত্যেক বস্তুই বৃত্তাকার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এদের নির্দিষ্ট এলাকা আছে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47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50000"/>
              </a:schemeClr>
            </a:gs>
            <a:gs pos="2000">
              <a:schemeClr val="bg1"/>
            </a:gs>
            <a:gs pos="0">
              <a:schemeClr val="accent2">
                <a:lumMod val="50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6858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7200" dirty="0">
              <a:ln w="0"/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5146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 সম্পর্কীয় সম্পাদ্য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50000"/>
              </a:schemeClr>
            </a:gs>
            <a:gs pos="2000">
              <a:schemeClr val="bg1"/>
            </a:gs>
            <a:gs pos="0">
              <a:schemeClr val="accent2">
                <a:lumMod val="50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57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ত্রিভূজের</a:t>
            </a:r>
            <a:r>
              <a:rPr lang="en-US" dirty="0" smtClean="0"/>
              <a:t>  </a:t>
            </a:r>
            <a:r>
              <a:rPr lang="en-US" dirty="0" err="1" smtClean="0"/>
              <a:t>অন্তবৃত্ত</a:t>
            </a:r>
            <a:r>
              <a:rPr lang="en-US" dirty="0" smtClean="0"/>
              <a:t>  </a:t>
            </a:r>
            <a:r>
              <a:rPr lang="en-US" dirty="0" err="1" smtClean="0"/>
              <a:t>আকঁতে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  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3901910" y="2286000"/>
            <a:ext cx="3048000" cy="2514600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8903880" flipV="1">
            <a:off x="5917968" y="3990034"/>
            <a:ext cx="618861" cy="50999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4200791">
            <a:off x="6371154" y="4114212"/>
            <a:ext cx="821290" cy="885742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>
            <a:off x="4724400" y="3970665"/>
            <a:ext cx="457200" cy="448935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3466385">
            <a:off x="4705035" y="3815986"/>
            <a:ext cx="396710" cy="5334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6200000">
            <a:off x="5910130" y="4163979"/>
            <a:ext cx="494174" cy="670883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3733799" y="4274745"/>
            <a:ext cx="838200" cy="12192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4" idx="2"/>
          </p:cNvCxnSpPr>
          <p:nvPr/>
        </p:nvCxnSpPr>
        <p:spPr>
          <a:xfrm flipV="1">
            <a:off x="3901910" y="3819182"/>
            <a:ext cx="1691265" cy="9814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4"/>
          </p:cNvCxnSpPr>
          <p:nvPr/>
        </p:nvCxnSpPr>
        <p:spPr>
          <a:xfrm flipH="1" flipV="1">
            <a:off x="5029200" y="3865701"/>
            <a:ext cx="1920710" cy="934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657600" y="2286000"/>
            <a:ext cx="3505200" cy="3429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9944" y="1943099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1400" y="4746508"/>
            <a:ext cx="32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49910" y="4746508"/>
            <a:ext cx="42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81600" y="3657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91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6" grpId="0" animBg="1"/>
      <p:bldP spid="10" grpId="0" animBg="1"/>
      <p:bldP spid="11" grpId="0" animBg="1"/>
      <p:bldP spid="12" grpId="0" animBg="1"/>
      <p:bldP spid="17" grpId="0" animBg="1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50000"/>
              </a:schemeClr>
            </a:gs>
            <a:gs pos="2000">
              <a:schemeClr val="bg1"/>
            </a:gs>
            <a:gs pos="0">
              <a:schemeClr val="accent2">
                <a:lumMod val="50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11604035" cy="4861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381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অন্তর্বৃত্ত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অংকনের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বিবরনঃ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785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50000"/>
              </a:schemeClr>
            </a:gs>
            <a:gs pos="2000">
              <a:schemeClr val="bg1"/>
            </a:gs>
            <a:gs pos="0">
              <a:schemeClr val="accent2">
                <a:lumMod val="50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457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একক কাজঃ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429000"/>
            <a:ext cx="960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/>
              <a:t>ত্রিভুজটি আকঁ?</a:t>
            </a:r>
            <a:endParaRPr lang="bn-I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/>
              <a:t>ত্রিভূজের অন্তর্বৃত্তটি আকঁ? অংকনের বিবরন দাও।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773823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একটি ত্রিভূজের তিনটি বাহু যথাক্রমে ৩, ৪ ও ৫ সেমি।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9906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সময়ঃ ১০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9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50000"/>
              </a:schemeClr>
            </a:gs>
            <a:gs pos="2000">
              <a:schemeClr val="bg1"/>
            </a:gs>
            <a:gs pos="0">
              <a:schemeClr val="accent2">
                <a:lumMod val="50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838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কাজঃ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81940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যে কোন ত্রিভুজের বহির্বৃত্ত আকঁ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19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19812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30" y="0"/>
            <a:ext cx="12268200" cy="697986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53D0-C725-4B17-AED5-4F1CFB76C170}" type="datetime1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02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226</Words>
  <Application>Microsoft Office PowerPoint</Application>
  <PresentationFormat>Widescreen</PresentationFormat>
  <Paragraphs>48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31</cp:revision>
  <dcterms:created xsi:type="dcterms:W3CDTF">2020-01-06T13:53:11Z</dcterms:created>
  <dcterms:modified xsi:type="dcterms:W3CDTF">2020-01-23T08:53:01Z</dcterms:modified>
</cp:coreProperties>
</file>