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8" r:id="rId3"/>
    <p:sldMasterId id="2147483696" r:id="rId4"/>
    <p:sldMasterId id="2147483714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6" r:id="rId14"/>
    <p:sldId id="264" r:id="rId15"/>
    <p:sldId id="267" r:id="rId16"/>
    <p:sldId id="268" r:id="rId17"/>
    <p:sldId id="269" r:id="rId18"/>
    <p:sldId id="27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82B9-7E37-4154-A695-0197ED09226D}" type="datetimeFigureOut">
              <a:rPr lang="en-US" smtClean="0"/>
              <a:t>22-Jan-20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75CAE-B77A-46E8-A744-5A0BCD3D2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117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82B9-7E37-4154-A695-0197ED09226D}" type="datetimeFigureOut">
              <a:rPr lang="en-US" smtClean="0"/>
              <a:t>22-Jan-20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75CAE-B77A-46E8-A744-5A0BCD3D2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667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82B9-7E37-4154-A695-0197ED09226D}" type="datetimeFigureOut">
              <a:rPr lang="en-US" smtClean="0"/>
              <a:t>22-Jan-20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75CAE-B77A-46E8-A744-5A0BCD3D2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776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32F282B9-7E37-4154-A695-0197ED09226D}" type="datetimeFigureOut">
              <a:rPr lang="en-US" smtClean="0"/>
              <a:t>22-Jan-20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03275CAE-B77A-46E8-A744-5A0BCD3D2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8895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82B9-7E37-4154-A695-0197ED09226D}" type="datetimeFigureOut">
              <a:rPr lang="en-US" smtClean="0"/>
              <a:t>22-Jan-20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75CAE-B77A-46E8-A744-5A0BCD3D2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128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82B9-7E37-4154-A695-0197ED09226D}" type="datetimeFigureOut">
              <a:rPr lang="en-US" smtClean="0"/>
              <a:t>22-Jan-20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75CAE-B77A-46E8-A744-5A0BCD3D2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6675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82B9-7E37-4154-A695-0197ED09226D}" type="datetimeFigureOut">
              <a:rPr lang="en-US" smtClean="0"/>
              <a:t>22-Jan-20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75CAE-B77A-46E8-A744-5A0BCD3D2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11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82B9-7E37-4154-A695-0197ED09226D}" type="datetimeFigureOut">
              <a:rPr lang="en-US" smtClean="0"/>
              <a:t>22-Jan-20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75CAE-B77A-46E8-A744-5A0BCD3D2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542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82B9-7E37-4154-A695-0197ED09226D}" type="datetimeFigureOut">
              <a:rPr lang="en-US" smtClean="0"/>
              <a:t>22-Jan-20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75CAE-B77A-46E8-A744-5A0BCD3D2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033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82B9-7E37-4154-A695-0197ED09226D}" type="datetimeFigureOut">
              <a:rPr lang="en-US" smtClean="0"/>
              <a:t>22-Jan-20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75CAE-B77A-46E8-A744-5A0BCD3D2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4312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82B9-7E37-4154-A695-0197ED09226D}" type="datetimeFigureOut">
              <a:rPr lang="en-US" smtClean="0"/>
              <a:t>22-Jan-20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75CAE-B77A-46E8-A744-5A0BCD3D2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88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82B9-7E37-4154-A695-0197ED09226D}" type="datetimeFigureOut">
              <a:rPr lang="en-US" smtClean="0"/>
              <a:t>22-Jan-20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75CAE-B77A-46E8-A744-5A0BCD3D2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8345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82B9-7E37-4154-A695-0197ED09226D}" type="datetimeFigureOut">
              <a:rPr lang="en-US" smtClean="0"/>
              <a:t>22-Jan-20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75CAE-B77A-46E8-A744-5A0BCD3D2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5268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82B9-7E37-4154-A695-0197ED09226D}" type="datetimeFigureOut">
              <a:rPr lang="en-US" smtClean="0"/>
              <a:t>22-Jan-20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75CAE-B77A-46E8-A744-5A0BCD3D2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98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82B9-7E37-4154-A695-0197ED09226D}" type="datetimeFigureOut">
              <a:rPr lang="en-US" smtClean="0"/>
              <a:t>22-Jan-20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75CAE-B77A-46E8-A744-5A0BCD3D2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310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82B9-7E37-4154-A695-0197ED09226D}" type="datetimeFigureOut">
              <a:rPr lang="en-US" smtClean="0"/>
              <a:t>22-Jan-20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75CAE-B77A-46E8-A744-5A0BCD3D2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8973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82B9-7E37-4154-A695-0197ED09226D}" type="datetimeFigureOut">
              <a:rPr lang="en-US" smtClean="0"/>
              <a:t>22-Jan-20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75CAE-B77A-46E8-A744-5A0BCD3D2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9301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82B9-7E37-4154-A695-0197ED09226D}" type="datetimeFigureOut">
              <a:rPr lang="en-US" smtClean="0"/>
              <a:t>22-Jan-20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75CAE-B77A-46E8-A744-5A0BCD3D2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54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82B9-7E37-4154-A695-0197ED09226D}" type="datetimeFigureOut">
              <a:rPr lang="en-US" smtClean="0"/>
              <a:t>22-Jan-20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75CAE-B77A-46E8-A744-5A0BCD3D2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7213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32F282B9-7E37-4154-A695-0197ED09226D}" type="datetimeFigureOut">
              <a:rPr lang="en-US" smtClean="0"/>
              <a:t>22-Jan-20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75CAE-B77A-46E8-A744-5A0BCD3D2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5296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32F282B9-7E37-4154-A695-0197ED09226D}" type="datetimeFigureOut">
              <a:rPr lang="en-US" smtClean="0"/>
              <a:t>22-Jan-20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75CAE-B77A-46E8-A744-5A0BCD3D2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5957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82B9-7E37-4154-A695-0197ED09226D}" type="datetimeFigureOut">
              <a:rPr lang="en-US" smtClean="0"/>
              <a:t>22-Jan-20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75CAE-B77A-46E8-A744-5A0BCD3D2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628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82B9-7E37-4154-A695-0197ED09226D}" type="datetimeFigureOut">
              <a:rPr lang="en-US" smtClean="0"/>
              <a:t>22-Jan-20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75CAE-B77A-46E8-A744-5A0BCD3D2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9481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82B9-7E37-4154-A695-0197ED09226D}" type="datetimeFigureOut">
              <a:rPr lang="en-US" smtClean="0"/>
              <a:t>22-Jan-20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75CAE-B77A-46E8-A744-5A0BCD3D2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2783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82B9-7E37-4154-A695-0197ED09226D}" type="datetimeFigureOut">
              <a:rPr lang="en-US" smtClean="0"/>
              <a:t>22-Jan-20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75CAE-B77A-46E8-A744-5A0BCD3D2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3093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82B9-7E37-4154-A695-0197ED09226D}" type="datetimeFigureOut">
              <a:rPr lang="en-US" smtClean="0"/>
              <a:t>22-Jan-20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75CAE-B77A-46E8-A744-5A0BCD3D2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2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82B9-7E37-4154-A695-0197ED09226D}" type="datetimeFigureOut">
              <a:rPr lang="en-US" smtClean="0"/>
              <a:t>22-Jan-20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75CAE-B77A-46E8-A744-5A0BCD3D2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2792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82B9-7E37-4154-A695-0197ED09226D}" type="datetimeFigureOut">
              <a:rPr lang="en-US" smtClean="0"/>
              <a:t>22-Jan-20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75CAE-B77A-46E8-A744-5A0BCD3D2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6776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82B9-7E37-4154-A695-0197ED09226D}" type="datetimeFigureOut">
              <a:rPr lang="en-US" smtClean="0"/>
              <a:t>22-Jan-20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75CAE-B77A-46E8-A744-5A0BCD3D2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3959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82B9-7E37-4154-A695-0197ED09226D}" type="datetimeFigureOut">
              <a:rPr lang="en-US" smtClean="0"/>
              <a:t>22-Jan-20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75CAE-B77A-46E8-A744-5A0BCD3D2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9288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82B9-7E37-4154-A695-0197ED09226D}" type="datetimeFigureOut">
              <a:rPr lang="en-US" smtClean="0"/>
              <a:t>22-Jan-20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75CAE-B77A-46E8-A744-5A0BCD3D2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4416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82B9-7E37-4154-A695-0197ED09226D}" type="datetimeFigureOut">
              <a:rPr lang="en-US" smtClean="0"/>
              <a:t>22-Jan-20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75CAE-B77A-46E8-A744-5A0BCD3D2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341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82B9-7E37-4154-A695-0197ED09226D}" type="datetimeFigureOut">
              <a:rPr lang="en-US" smtClean="0"/>
              <a:t>22-Jan-20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75CAE-B77A-46E8-A744-5A0BCD3D2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956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82B9-7E37-4154-A695-0197ED09226D}" type="datetimeFigureOut">
              <a:rPr lang="en-US" smtClean="0"/>
              <a:t>22-Jan-20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75CAE-B77A-46E8-A744-5A0BCD3D2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9476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82B9-7E37-4154-A695-0197ED09226D}" type="datetimeFigureOut">
              <a:rPr lang="en-US" smtClean="0"/>
              <a:t>22-Jan-20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75CAE-B77A-46E8-A744-5A0BCD3D264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058521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82B9-7E37-4154-A695-0197ED09226D}" type="datetimeFigureOut">
              <a:rPr lang="en-US" smtClean="0"/>
              <a:t>22-Jan-20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75CAE-B77A-46E8-A744-5A0BCD3D2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9609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82B9-7E37-4154-A695-0197ED09226D}" type="datetimeFigureOut">
              <a:rPr lang="en-US" smtClean="0"/>
              <a:t>22-Jan-20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75CAE-B77A-46E8-A744-5A0BCD3D2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8566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82B9-7E37-4154-A695-0197ED09226D}" type="datetimeFigureOut">
              <a:rPr lang="en-US" smtClean="0"/>
              <a:t>22-Jan-20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75CAE-B77A-46E8-A744-5A0BCD3D2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3603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82B9-7E37-4154-A695-0197ED09226D}" type="datetimeFigureOut">
              <a:rPr lang="en-US" smtClean="0"/>
              <a:t>22-Jan-20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75CAE-B77A-46E8-A744-5A0BCD3D2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9420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82B9-7E37-4154-A695-0197ED09226D}" type="datetimeFigureOut">
              <a:rPr lang="en-US" smtClean="0"/>
              <a:t>22-Jan-20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75CAE-B77A-46E8-A744-5A0BCD3D2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4953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82B9-7E37-4154-A695-0197ED09226D}" type="datetimeFigureOut">
              <a:rPr lang="en-US" smtClean="0"/>
              <a:t>22-Jan-20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75CAE-B77A-46E8-A744-5A0BCD3D2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4584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82B9-7E37-4154-A695-0197ED09226D}" type="datetimeFigureOut">
              <a:rPr lang="en-US" smtClean="0"/>
              <a:t>22-Jan-20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75CAE-B77A-46E8-A744-5A0BCD3D2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0254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82B9-7E37-4154-A695-0197ED09226D}" type="datetimeFigureOut">
              <a:rPr lang="en-US" smtClean="0"/>
              <a:t>22-Jan-20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75CAE-B77A-46E8-A744-5A0BCD3D2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7748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82B9-7E37-4154-A695-0197ED09226D}" type="datetimeFigureOut">
              <a:rPr lang="en-US" smtClean="0"/>
              <a:t>22-Jan-20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75CAE-B77A-46E8-A744-5A0BCD3D2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949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82B9-7E37-4154-A695-0197ED09226D}" type="datetimeFigureOut">
              <a:rPr lang="en-US" smtClean="0"/>
              <a:t>22-Jan-20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75CAE-B77A-46E8-A744-5A0BCD3D2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2252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82B9-7E37-4154-A695-0197ED09226D}" type="datetimeFigureOut">
              <a:rPr lang="en-US" smtClean="0"/>
              <a:t>22-Jan-20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75CAE-B77A-46E8-A744-5A0BCD3D2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3548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82B9-7E37-4154-A695-0197ED09226D}" type="datetimeFigureOut">
              <a:rPr lang="en-US" smtClean="0"/>
              <a:t>22-Jan-20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75CAE-B77A-46E8-A744-5A0BCD3D2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631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82B9-7E37-4154-A695-0197ED09226D}" type="datetimeFigureOut">
              <a:rPr lang="en-US" smtClean="0"/>
              <a:t>22-Jan-20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75CAE-B77A-46E8-A744-5A0BCD3D2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2509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82B9-7E37-4154-A695-0197ED09226D}" type="datetimeFigureOut">
              <a:rPr lang="en-US" smtClean="0"/>
              <a:t>22-Jan-20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75CAE-B77A-46E8-A744-5A0BCD3D2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25875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82B9-7E37-4154-A695-0197ED09226D}" type="datetimeFigureOut">
              <a:rPr lang="en-US" smtClean="0"/>
              <a:t>22-Jan-20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75CAE-B77A-46E8-A744-5A0BCD3D2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3456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82B9-7E37-4154-A695-0197ED09226D}" type="datetimeFigureOut">
              <a:rPr lang="en-US" smtClean="0"/>
              <a:t>22-Jan-20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75CAE-B77A-46E8-A744-5A0BCD3D2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365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82B9-7E37-4154-A695-0197ED09226D}" type="datetimeFigureOut">
              <a:rPr lang="en-US" smtClean="0"/>
              <a:t>22-Jan-20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75CAE-B77A-46E8-A744-5A0BCD3D2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73286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82B9-7E37-4154-A695-0197ED09226D}" type="datetimeFigureOut">
              <a:rPr lang="en-US" smtClean="0"/>
              <a:t>22-Jan-20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75CAE-B77A-46E8-A744-5A0BCD3D264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031483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82B9-7E37-4154-A695-0197ED09226D}" type="datetimeFigureOut">
              <a:rPr lang="en-US" smtClean="0"/>
              <a:t>22-Jan-20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75CAE-B77A-46E8-A744-5A0BCD3D2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9377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82B9-7E37-4154-A695-0197ED09226D}" type="datetimeFigureOut">
              <a:rPr lang="en-US" smtClean="0"/>
              <a:t>22-Jan-20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75CAE-B77A-46E8-A744-5A0BCD3D2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995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82B9-7E37-4154-A695-0197ED09226D}" type="datetimeFigureOut">
              <a:rPr lang="en-US" smtClean="0"/>
              <a:t>22-Jan-20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75CAE-B77A-46E8-A744-5A0BCD3D2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07028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82B9-7E37-4154-A695-0197ED09226D}" type="datetimeFigureOut">
              <a:rPr lang="en-US" smtClean="0"/>
              <a:t>22-Jan-20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75CAE-B77A-46E8-A744-5A0BCD3D2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2810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82B9-7E37-4154-A695-0197ED09226D}" type="datetimeFigureOut">
              <a:rPr lang="en-US" smtClean="0"/>
              <a:t>22-Jan-20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75CAE-B77A-46E8-A744-5A0BCD3D2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46332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82B9-7E37-4154-A695-0197ED09226D}" type="datetimeFigureOut">
              <a:rPr lang="en-US" smtClean="0"/>
              <a:t>22-Jan-20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75CAE-B77A-46E8-A744-5A0BCD3D2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62532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82B9-7E37-4154-A695-0197ED09226D}" type="datetimeFigureOut">
              <a:rPr lang="en-US" smtClean="0"/>
              <a:t>22-Jan-20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75CAE-B77A-46E8-A744-5A0BCD3D264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248039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82B9-7E37-4154-A695-0197ED09226D}" type="datetimeFigureOut">
              <a:rPr lang="en-US" smtClean="0"/>
              <a:t>22-Jan-20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75CAE-B77A-46E8-A744-5A0BCD3D2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16735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82B9-7E37-4154-A695-0197ED09226D}" type="datetimeFigureOut">
              <a:rPr lang="en-US" smtClean="0"/>
              <a:t>22-Jan-20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75CAE-B77A-46E8-A744-5A0BCD3D2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59739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82B9-7E37-4154-A695-0197ED09226D}" type="datetimeFigureOut">
              <a:rPr lang="en-US" smtClean="0"/>
              <a:t>22-Jan-20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75CAE-B77A-46E8-A744-5A0BCD3D2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37791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82B9-7E37-4154-A695-0197ED09226D}" type="datetimeFigureOut">
              <a:rPr lang="en-US" smtClean="0"/>
              <a:t>22-Jan-20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75CAE-B77A-46E8-A744-5A0BCD3D2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79269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82B9-7E37-4154-A695-0197ED09226D}" type="datetimeFigureOut">
              <a:rPr lang="en-US" smtClean="0"/>
              <a:t>22-Jan-20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75CAE-B77A-46E8-A744-5A0BCD3D2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82688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82B9-7E37-4154-A695-0197ED09226D}" type="datetimeFigureOut">
              <a:rPr lang="en-US" smtClean="0"/>
              <a:t>22-Jan-20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75CAE-B77A-46E8-A744-5A0BCD3D2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668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82B9-7E37-4154-A695-0197ED09226D}" type="datetimeFigureOut">
              <a:rPr lang="en-US" smtClean="0"/>
              <a:t>22-Jan-20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75CAE-B77A-46E8-A744-5A0BCD3D2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63377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82B9-7E37-4154-A695-0197ED09226D}" type="datetimeFigureOut">
              <a:rPr lang="en-US" smtClean="0"/>
              <a:t>22-Jan-20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75CAE-B77A-46E8-A744-5A0BCD3D2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5227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82B9-7E37-4154-A695-0197ED09226D}" type="datetimeFigureOut">
              <a:rPr lang="en-US" smtClean="0"/>
              <a:t>22-Jan-20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75CAE-B77A-46E8-A744-5A0BCD3D2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35171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82B9-7E37-4154-A695-0197ED09226D}" type="datetimeFigureOut">
              <a:rPr lang="en-US" smtClean="0"/>
              <a:t>22-Jan-20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75CAE-B77A-46E8-A744-5A0BCD3D2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88793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82B9-7E37-4154-A695-0197ED09226D}" type="datetimeFigureOut">
              <a:rPr lang="en-US" smtClean="0"/>
              <a:t>22-Jan-20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75CAE-B77A-46E8-A744-5A0BCD3D2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3534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82B9-7E37-4154-A695-0197ED09226D}" type="datetimeFigureOut">
              <a:rPr lang="en-US" smtClean="0"/>
              <a:t>22-Jan-20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75CAE-B77A-46E8-A744-5A0BCD3D264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8652549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82B9-7E37-4154-A695-0197ED09226D}" type="datetimeFigureOut">
              <a:rPr lang="en-US" smtClean="0"/>
              <a:t>22-Jan-20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75CAE-B77A-46E8-A744-5A0BCD3D2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56492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82B9-7E37-4154-A695-0197ED09226D}" type="datetimeFigureOut">
              <a:rPr lang="en-US" smtClean="0"/>
              <a:t>22-Jan-20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75CAE-B77A-46E8-A744-5A0BCD3D264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5969466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82B9-7E37-4154-A695-0197ED09226D}" type="datetimeFigureOut">
              <a:rPr lang="en-US" smtClean="0"/>
              <a:t>22-Jan-20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75CAE-B77A-46E8-A744-5A0BCD3D2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36502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82B9-7E37-4154-A695-0197ED09226D}" type="datetimeFigureOut">
              <a:rPr lang="en-US" smtClean="0"/>
              <a:t>22-Jan-20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75CAE-B77A-46E8-A744-5A0BCD3D2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82970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82B9-7E37-4154-A695-0197ED09226D}" type="datetimeFigureOut">
              <a:rPr lang="en-US" smtClean="0"/>
              <a:t>22-Jan-20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75CAE-B77A-46E8-A744-5A0BCD3D2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377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82B9-7E37-4154-A695-0197ED09226D}" type="datetimeFigureOut">
              <a:rPr lang="en-US" smtClean="0"/>
              <a:t>22-Jan-20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75CAE-B77A-46E8-A744-5A0BCD3D2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697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82B9-7E37-4154-A695-0197ED09226D}" type="datetimeFigureOut">
              <a:rPr lang="en-US" smtClean="0"/>
              <a:t>22-Jan-20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75CAE-B77A-46E8-A744-5A0BCD3D2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812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282B9-7E37-4154-A695-0197ED09226D}" type="datetimeFigureOut">
              <a:rPr lang="en-US" smtClean="0"/>
              <a:t>22-Jan-20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75CAE-B77A-46E8-A744-5A0BCD3D2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71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32F282B9-7E37-4154-A695-0197ED09226D}" type="datetimeFigureOut">
              <a:rPr lang="en-US" smtClean="0"/>
              <a:t>22-Jan-20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03275CAE-B77A-46E8-A744-5A0BCD3D2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135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282B9-7E37-4154-A695-0197ED09226D}" type="datetimeFigureOut">
              <a:rPr lang="en-US" smtClean="0"/>
              <a:t>22-Jan-20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75CAE-B77A-46E8-A744-5A0BCD3D2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3309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282B9-7E37-4154-A695-0197ED09226D}" type="datetimeFigureOut">
              <a:rPr lang="en-US" smtClean="0"/>
              <a:t>22-Jan-20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75CAE-B77A-46E8-A744-5A0BCD3D2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4552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2F282B9-7E37-4154-A695-0197ED09226D}" type="datetimeFigureOut">
              <a:rPr lang="en-US" smtClean="0"/>
              <a:t>22-Jan-20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3275CAE-B77A-46E8-A744-5A0BCD3D2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4946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ctrTitle"/>
          </p:nvPr>
        </p:nvSpPr>
        <p:spPr>
          <a:xfrm>
            <a:off x="2474912" y="556306"/>
            <a:ext cx="7038975" cy="1853066"/>
          </a:xfrm>
        </p:spPr>
        <p:txBody>
          <a:bodyPr vert="wordArtVert">
            <a:noAutofit/>
          </a:bodyPr>
          <a:lstStyle/>
          <a:p>
            <a:r>
              <a:rPr lang="en-US" sz="115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en-US" sz="115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11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115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912" y="2409372"/>
            <a:ext cx="7038975" cy="391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723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6" y="609600"/>
            <a:ext cx="7054548" cy="943429"/>
          </a:xfrm>
          <a:solidFill>
            <a:srgbClr val="0070C0"/>
          </a:solidFill>
        </p:spPr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দাজ্জাল যেমন হতে পারে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502580"/>
            <a:ext cx="4407217" cy="298382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228" y="2502581"/>
            <a:ext cx="5955327" cy="309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504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25486" y="2191657"/>
            <a:ext cx="6110514" cy="1186699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ইসা (আ) কে কি করা হয়েছিল?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25486" y="3378356"/>
            <a:ext cx="6110514" cy="1716158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(ক) হত্যা ।</a:t>
            </a:r>
          </a:p>
          <a:p>
            <a:pPr algn="l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(খ) শুলে চড়ানো।</a:t>
            </a:r>
          </a:p>
          <a:p>
            <a:pPr algn="l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(গ) আল্লাহ আসমানে উঠিয়ে নিয়েছিলেন।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808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9069" y="379789"/>
            <a:ext cx="3133045" cy="1507067"/>
          </a:xfrm>
          <a:solidFill>
            <a:schemeClr val="accent1"/>
          </a:solidFill>
        </p:spPr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একক কাজ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858" y="0"/>
            <a:ext cx="4717142" cy="2913211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39624" y="3130925"/>
            <a:ext cx="9855805" cy="1326321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ইসা (আ) দুনিয়াতে আগমন করার পর কেমন সমাজ কায়েম করবেন ?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323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2800" y="406400"/>
            <a:ext cx="10740571" cy="583474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7402" y="597354"/>
            <a:ext cx="2456542" cy="1057275"/>
          </a:xfrm>
          <a:solidFill>
            <a:srgbClr val="FFFF00"/>
          </a:solidFill>
        </p:spPr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0" y="2525487"/>
            <a:ext cx="9840686" cy="1901370"/>
          </a:xfrm>
          <a:solidFill>
            <a:srgbClr val="FFFF00"/>
          </a:solidFill>
        </p:spPr>
        <p:txBody>
          <a:bodyPr>
            <a:noAutofit/>
          </a:bodyPr>
          <a:lstStyle/>
          <a:p>
            <a:pPr marL="0" indent="0">
              <a:buNone/>
            </a:pPr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ইসা ( আ) কখন আগমন করবেন এবং পদক্ষেপ কি হবে?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9215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092" y="2818402"/>
            <a:ext cx="5474279" cy="3652767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5" name="Content Placeholder 4"/>
          <p:cNvSpPr txBox="1">
            <a:spLocks/>
          </p:cNvSpPr>
          <p:nvPr/>
        </p:nvSpPr>
        <p:spPr>
          <a:xfrm>
            <a:off x="2598057" y="217714"/>
            <a:ext cx="6500068" cy="2391424"/>
          </a:xfrm>
          <a:prstGeom prst="rect">
            <a:avLst/>
          </a:prstGeom>
          <a:noFill/>
          <a:ln>
            <a:solidFill>
              <a:srgbClr val="002060"/>
            </a:solidFill>
            <a:prstDash val="dashDot"/>
          </a:ln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sz="1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bn-IN" sz="1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r>
              <a:rPr lang="bn-IN" sz="1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sz="1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  <a:endParaRPr lang="en-US" sz="16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814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409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53732" y="1118452"/>
            <a:ext cx="2946399" cy="70788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636936" y="2361762"/>
            <a:ext cx="4586392" cy="3510705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bn-IN" sz="36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মাওলানা মোঃ আব্দুর রব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bn-IN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   </a:t>
            </a:r>
            <a:r>
              <a:rPr lang="bn-IN" sz="2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( এম.এম,এম.এ,বি</a:t>
            </a:r>
            <a:r>
              <a:rPr lang="en-US" sz="2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bn-IN" sz="2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এ, বি</a:t>
            </a:r>
            <a:r>
              <a:rPr lang="en-US" sz="2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bn-IN" sz="2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এড,এম</a:t>
            </a:r>
            <a:r>
              <a:rPr lang="en-US" sz="2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bn-IN" sz="2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এড )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bn-IN" sz="24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প্রভাষক (আরবী)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24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bn-IN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বুরাইয়া কামিল (এম,এ) মাদরাসা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bn-IN" sz="24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ছাতক,সুনামগঞ্জ</a:t>
            </a:r>
            <a:r>
              <a:rPr lang="bn-IN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।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bn-IN" sz="24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মোবাইলঃ </a:t>
            </a:r>
            <a:r>
              <a:rPr lang="bn-IN" sz="24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০১৭১৫-২৭৮৫৫৬</a:t>
            </a:r>
            <a:r>
              <a:rPr lang="en-US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email:abdurrob1985@gmail.com</a:t>
            </a:r>
            <a:r>
              <a:rPr lang="en-US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n-IN" dirty="0" smtClean="0">
              <a:solidFill>
                <a:schemeClr val="bg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7507512" y="1016000"/>
            <a:ext cx="2942773" cy="733612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6556828" y="2539911"/>
            <a:ext cx="5254172" cy="35107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আকাইদ ও ফিকহ</a:t>
            </a:r>
          </a:p>
          <a:p>
            <a:pPr marL="0" indent="0">
              <a:buNone/>
            </a:pP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শ্রেণিঃ দাখিল </a:t>
            </a: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 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১ম 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ভাগঃ আল</a:t>
            </a: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-আকাইদ 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৩ম অধ্যায়ঃ ৫ম পাঠ ।</a:t>
            </a:r>
          </a:p>
          <a:p>
            <a:pPr marL="0" indent="0">
              <a:buNone/>
            </a:pP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</a:t>
            </a: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মিনিট </a:t>
            </a: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02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9271" y="771524"/>
            <a:ext cx="3719286" cy="1042761"/>
          </a:xfrm>
        </p:spPr>
        <p:txBody>
          <a:bodyPr/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515" y="2757714"/>
            <a:ext cx="4571999" cy="1001486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ইমান বির রসুল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756229" y="4238172"/>
            <a:ext cx="8505370" cy="10014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হযরত ইসা (আ) এর অবতরন 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00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mph" presetSubtype="0" fill="remove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mph" presetSubtype="0" fill="remove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7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8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mph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3" grpId="1" uiExpand="1" build="p" animBg="1"/>
      <p:bldP spid="3" grpId="2" uiExpand="1" build="p" animBg="1"/>
      <p:bldP spid="3" grpId="3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5125" y="6007739"/>
            <a:ext cx="3678304" cy="407575"/>
          </a:xfrm>
        </p:spPr>
        <p:txBody>
          <a:bodyPr>
            <a:normAutofit fontScale="90000"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প্রতীকী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ছবি,ইসা (আ)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257" y="883671"/>
            <a:ext cx="8611134" cy="4830308"/>
          </a:xfrm>
        </p:spPr>
      </p:pic>
    </p:spTree>
    <p:extLst>
      <p:ext uri="{BB962C8B-B14F-4D97-AF65-F5344CB8AC3E}">
        <p14:creationId xmlns:p14="http://schemas.microsoft.com/office/powerpoint/2010/main" val="162140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5198" y="5239657"/>
            <a:ext cx="2046514" cy="622980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প্রতীকী ছবি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095" y="586806"/>
            <a:ext cx="7876721" cy="4500983"/>
          </a:xfrm>
        </p:spPr>
      </p:pic>
    </p:spTree>
    <p:extLst>
      <p:ext uri="{BB962C8B-B14F-4D97-AF65-F5344CB8AC3E}">
        <p14:creationId xmlns:p14="http://schemas.microsoft.com/office/powerpoint/2010/main" val="24951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155662" y="551543"/>
            <a:ext cx="1968468" cy="766231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 ফল </a:t>
            </a:r>
            <a:endParaRPr lang="en-US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gray">
          <a:xfrm>
            <a:off x="2438400" y="1842407"/>
            <a:ext cx="8139895" cy="10147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শেষে যা যা বলতে পারবে...... 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gray">
          <a:xfrm>
            <a:off x="2438400" y="2857195"/>
            <a:ext cx="8265586" cy="24674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742950" indent="-742950">
              <a:buFont typeface="+mj-lt"/>
              <a:buAutoNum type="arabicPeriod"/>
            </a:pPr>
            <a:r>
              <a:rPr lang="bn-IN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হযরত ইসা (আ) কে হত্যা বা শুলে ছড়ানো হয় নি।</a:t>
            </a:r>
          </a:p>
          <a:p>
            <a:pPr marL="742950" indent="-742950">
              <a:buFont typeface="+mj-lt"/>
              <a:buAutoNum type="arabicPeriod"/>
            </a:pPr>
            <a:r>
              <a:rPr lang="bn-IN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ইসা (আ) কিয়ামতের পূর্বে আবার নেমে আসবেন ।</a:t>
            </a:r>
          </a:p>
          <a:p>
            <a:pPr marL="742950" indent="-742950">
              <a:buFont typeface="+mj-lt"/>
              <a:buAutoNum type="arabicPeriod"/>
            </a:pPr>
            <a:r>
              <a:rPr lang="bn-IN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ইসা (আ) আবার জমিনে ইনসাফ কায়েম করবেন।  </a:t>
            </a:r>
          </a:p>
          <a:p>
            <a:pPr marL="742950" indent="-742950">
              <a:buFont typeface="+mj-lt"/>
              <a:buAutoNum type="arabicPeriod"/>
            </a:pP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69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880" y="471715"/>
            <a:ext cx="8433405" cy="2691149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আল্লাহ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বলেন, তারা তাকে হত্যাও করেনি আর শুলেও চড়ায় নি বরং তাদের কাছে ( অন্য একজনকে তার সাদৃশ করে দেয়া হয়েছে” (নিসা ১৫৭) </a:t>
            </a:r>
            <a:b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বরং আল্লাহ তা’আলা তাঁকে তাঁর নিকট তুলে নিয়েছেন’ (নিসা ১৫৮)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880" y="3162864"/>
            <a:ext cx="8738204" cy="259930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নবী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করিম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(স)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ইর্শাদ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(আ)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ন্যায়পরায়ন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ইমাম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ইনসাফগার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বিচারক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আসমান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নেমে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আসবেন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অতঃপর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ক্রুশ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ভেজ্ঞে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ফেলবেন,শুকর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হত্যা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করবেন,অন্য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বর্ননায়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আছে,কর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রহিত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বাতিল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ধর্মসমুহ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দূরীভূত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9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879" y="696686"/>
            <a:ext cx="9565519" cy="4354286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bn-IN" sz="3600" b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আল্লাহ পাক ইসা(আ) এর জামানায় চরম মিথ্যুক ও এক চোখ অন্ধ দাজ্জালকে ধ্বংস করবেন। জমিনে শান্তি-শৃংখলা বিরাজ করবে।এমন কি উট সিংহের সাথে,চিতাবাঘ গাভীর সাথে,নেকড়ে বাঘ বকরীর সাথে,শিশু কিশুর সাপ-বিচ্ছুর সাথে খেলাধুলা করবে কেউ কার ক্ষতি করবে না। এরপর আল্লাহর ইচ্ছায় তাঁর ইন্তেকাল হবে।</a:t>
            </a:r>
            <a:endParaRPr lang="en-US" sz="3600" b="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378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8630" y="4978400"/>
            <a:ext cx="5588000" cy="754743"/>
          </a:xfrm>
        </p:spPr>
        <p:txBody>
          <a:bodyPr>
            <a:normAutofit fontScale="90000"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ইনসাফের সমাজ যেমন হবে মানুষের মধ্যে তেমনি বনের পশুদের মধ্যেও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914" y="556984"/>
            <a:ext cx="7707965" cy="4045673"/>
          </a:xfrm>
        </p:spPr>
      </p:pic>
    </p:spTree>
    <p:extLst>
      <p:ext uri="{BB962C8B-B14F-4D97-AF65-F5344CB8AC3E}">
        <p14:creationId xmlns:p14="http://schemas.microsoft.com/office/powerpoint/2010/main" val="45363020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3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4.xml><?xml version="1.0" encoding="utf-8"?>
<a:theme xmlns:a="http://schemas.openxmlformats.org/drawingml/2006/main" name="1_Damask">
  <a:themeElements>
    <a:clrScheme name="Damask">
      <a:dk1>
        <a:sysClr val="windowText" lastClr="000000"/>
      </a:dk1>
      <a:lt1>
        <a:sysClr val="window" lastClr="FFFFFF"/>
      </a:lt1>
      <a:dk2>
        <a:srgbClr val="742332"/>
      </a:dk2>
      <a:lt2>
        <a:srgbClr val="EE91A0"/>
      </a:lt2>
      <a:accent1>
        <a:srgbClr val="E03754"/>
      </a:accent1>
      <a:accent2>
        <a:srgbClr val="E86C2E"/>
      </a:accent2>
      <a:accent3>
        <a:srgbClr val="DAB250"/>
      </a:accent3>
      <a:accent4>
        <a:srgbClr val="60C4AA"/>
      </a:accent4>
      <a:accent5>
        <a:srgbClr val="51A9DB"/>
      </a:accent5>
      <a:accent6>
        <a:srgbClr val="976AC9"/>
      </a:accent6>
      <a:hlink>
        <a:srgbClr val="D5445E"/>
      </a:hlink>
      <a:folHlink>
        <a:srgbClr val="E17C8E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6B2E858E-683F-40D9-B4CB-284D097F3AC0}"/>
    </a:ext>
  </a:extLst>
</a:theme>
</file>

<file path=ppt/theme/theme5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319</Words>
  <Application>Microsoft Office PowerPoint</Application>
  <PresentationFormat>Widescreen</PresentationFormat>
  <Paragraphs>40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29" baseType="lpstr">
      <vt:lpstr>Arial</vt:lpstr>
      <vt:lpstr>Bookman Old Style</vt:lpstr>
      <vt:lpstr>Calibri</vt:lpstr>
      <vt:lpstr>Calibri Light</vt:lpstr>
      <vt:lpstr>Century Gothic</vt:lpstr>
      <vt:lpstr>NikoshBAN</vt:lpstr>
      <vt:lpstr>Rockwell</vt:lpstr>
      <vt:lpstr>Times New Roman</vt:lpstr>
      <vt:lpstr>Wingdings</vt:lpstr>
      <vt:lpstr>Wingdings 3</vt:lpstr>
      <vt:lpstr>Office Theme</vt:lpstr>
      <vt:lpstr>Ion Boardroom</vt:lpstr>
      <vt:lpstr>Damask</vt:lpstr>
      <vt:lpstr>1_Damask</vt:lpstr>
      <vt:lpstr>Slice</vt:lpstr>
      <vt:lpstr>স্বাগতম </vt:lpstr>
      <vt:lpstr>PowerPoint Presentation</vt:lpstr>
      <vt:lpstr>আজকের পাঠ </vt:lpstr>
      <vt:lpstr>প্রতীকী ছবি,ইসা (আ)  </vt:lpstr>
      <vt:lpstr>প্রতীকী ছবি </vt:lpstr>
      <vt:lpstr>PowerPoint Presentation</vt:lpstr>
      <vt:lpstr>আল্লাহ বলেন, তারা তাকে হত্যাও করেনি আর শুলেও চড়ায় নি বরং তাদের কাছে ( অন্য একজনকে তার সাদৃশ করে দেয়া হয়েছে” (নিসা ১৫৭)  বরং আল্লাহ তা’আলা তাঁকে তাঁর নিকট তুলে নিয়েছেন’ (নিসা ১৫৮) </vt:lpstr>
      <vt:lpstr>আল্লাহ পাক ইসা(আ) এর জামানায় চরম মিথ্যুক ও এক চোখ অন্ধ দাজ্জালকে ধ্বংস করবেন। জমিনে শান্তি-শৃংখলা বিরাজ করবে।এমন কি উট সিংহের সাথে,চিতাবাঘ গাভীর সাথে,নেকড়ে বাঘ বকরীর সাথে,শিশু কিশুর সাপ-বিচ্ছুর সাথে খেলাধুলা করবে কেউ কার ক্ষতি করবে না। এরপর আল্লাহর ইচ্ছায় তাঁর ইন্তেকাল হবে।</vt:lpstr>
      <vt:lpstr>ইনসাফের সমাজ যেমন হবে মানুষের মধ্যে তেমনি বনের পশুদের মধ্যেও </vt:lpstr>
      <vt:lpstr>দাজ্জাল যেমন হতে পারে </vt:lpstr>
      <vt:lpstr>মূল্যায়ন </vt:lpstr>
      <vt:lpstr>      একক কাজ </vt:lpstr>
      <vt:lpstr>বাড়ির কাজ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Abdur Rob</dc:creator>
  <cp:lastModifiedBy>Abdur Rob</cp:lastModifiedBy>
  <cp:revision>23</cp:revision>
  <dcterms:created xsi:type="dcterms:W3CDTF">2020-01-22T01:36:32Z</dcterms:created>
  <dcterms:modified xsi:type="dcterms:W3CDTF">2020-01-22T05:26:58Z</dcterms:modified>
</cp:coreProperties>
</file>