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9" r:id="rId2"/>
    <p:sldId id="260" r:id="rId3"/>
    <p:sldId id="261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0" r:id="rId15"/>
    <p:sldId id="281" r:id="rId16"/>
    <p:sldId id="273" r:id="rId17"/>
    <p:sldId id="274" r:id="rId18"/>
    <p:sldId id="275" r:id="rId19"/>
  </p:sldIdLst>
  <p:sldSz cx="9144000" cy="5715000" type="screen16x10"/>
  <p:notesSz cx="6858000" cy="9144000"/>
  <p:defaultTextStyle>
    <a:defPPr>
      <a:defRPr lang="en-US"/>
    </a:defPPr>
    <a:lvl1pPr algn="l" defTabSz="847725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23863" indent="33338" algn="l" defTabSz="847725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47725" indent="66675" algn="l" defTabSz="847725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273175" indent="98425" algn="l" defTabSz="847725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697038" indent="131763" algn="l" defTabSz="847725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451C"/>
    <a:srgbClr val="2B8135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7891" autoAdjust="0"/>
    <p:restoredTop sz="92652" autoAdjust="0"/>
  </p:normalViewPr>
  <p:slideViewPr>
    <p:cSldViewPr>
      <p:cViewPr>
        <p:scale>
          <a:sx n="86" d="100"/>
          <a:sy n="86" d="100"/>
        </p:scale>
        <p:origin x="-888" y="-624"/>
      </p:cViewPr>
      <p:guideLst>
        <p:guide orient="horz" pos="180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B98F612-A8B7-4B92-AB3D-FCDF2F7E48E7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</dgm:pt>
    <dgm:pt modelId="{0E9E7077-72D0-437B-8B9C-50F53705A977}">
      <dgm:prSet phldrT="[Text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>
        <a:ln/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শোনা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D527A2EB-AEDC-46DF-BA09-2E476BA4E485}" type="parTrans" cxnId="{ABC856CD-F3F6-466B-B685-5E7F87A383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FA5FC802-2474-44E6-87CE-5F390BADA7CD}" type="sibTrans" cxnId="{ABC856CD-F3F6-466B-B685-5E7F87A383B0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DFE612D5-8EB1-4EF1-83FC-EB8098A11988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l"/>
          <a:r>
            <a:rPr lang="en-US" sz="3600" dirty="0" smtClean="0">
              <a:latin typeface="NikoshBAN" pitchFamily="2" charset="0"/>
              <a:cs typeface="NikoshBAN" pitchFamily="2" charset="0"/>
            </a:rPr>
            <a:t>	     </a:t>
          </a:r>
          <a:r>
            <a:rPr lang="en-US" sz="3600" dirty="0" err="1" smtClean="0">
              <a:latin typeface="NikoshBAN" pitchFamily="2" charset="0"/>
              <a:cs typeface="NikoshBAN" pitchFamily="2" charset="0"/>
            </a:rPr>
            <a:t>বলা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D22F8A17-A5D0-4933-976D-BCB0A314971E}" type="parTrans" cxnId="{247B59C6-02FB-4080-A578-4D6C1650D2A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FE4A28D-95C6-421D-BD06-2FCA6101178F}" type="sibTrans" cxnId="{247B59C6-02FB-4080-A578-4D6C1650D2A9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20059FC6-5977-436B-8447-FC04A76CE480}">
      <dgm:prSet phldrT="[Text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3600" dirty="0" err="1" smtClean="0">
              <a:latin typeface="NikoshBAN" pitchFamily="2" charset="0"/>
              <a:cs typeface="NikoshBAN" pitchFamily="2" charset="0"/>
            </a:rPr>
            <a:t>পড়া</a:t>
          </a:r>
          <a:endParaRPr lang="en-US" sz="3600" dirty="0">
            <a:latin typeface="NikoshBAN" pitchFamily="2" charset="0"/>
            <a:cs typeface="NikoshBAN" pitchFamily="2" charset="0"/>
          </a:endParaRPr>
        </a:p>
      </dgm:t>
    </dgm:pt>
    <dgm:pt modelId="{BA5CF1FA-8E6F-4032-8D3A-E89D53517CA2}" type="parTrans" cxnId="{9AF5B9EE-7A49-4B58-950A-1506633831F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1E30356D-DE9C-492C-B237-AF1257609FE8}" type="sibTrans" cxnId="{9AF5B9EE-7A49-4B58-950A-1506633831F3}">
      <dgm:prSet/>
      <dgm:spPr/>
      <dgm:t>
        <a:bodyPr/>
        <a:lstStyle/>
        <a:p>
          <a:endParaRPr lang="en-US">
            <a:latin typeface="NikoshBAN" pitchFamily="2" charset="0"/>
            <a:cs typeface="NikoshBAN" pitchFamily="2" charset="0"/>
          </a:endParaRPr>
        </a:p>
      </dgm:t>
    </dgm:pt>
    <dgm:pt modelId="{ED6BCA83-D851-4BA0-9892-7F0DB09757B7}" type="pres">
      <dgm:prSet presAssocID="{AB98F612-A8B7-4B92-AB3D-FCDF2F7E48E7}" presName="linearFlow" presStyleCnt="0">
        <dgm:presLayoutVars>
          <dgm:dir/>
          <dgm:resizeHandles val="exact"/>
        </dgm:presLayoutVars>
      </dgm:prSet>
      <dgm:spPr/>
    </dgm:pt>
    <dgm:pt modelId="{8FDF2319-191F-4682-A39B-5A7DD2C4A75E}" type="pres">
      <dgm:prSet presAssocID="{0E9E7077-72D0-437B-8B9C-50F53705A977}" presName="composite" presStyleCnt="0"/>
      <dgm:spPr/>
    </dgm:pt>
    <dgm:pt modelId="{E036E68C-9DC8-4B07-8B31-061710FC4E42}" type="pres">
      <dgm:prSet presAssocID="{0E9E7077-72D0-437B-8B9C-50F53705A977}" presName="imgShp" presStyleLbl="fgImgPlace1" presStyleIdx="0" presStyleCnt="3"/>
      <dgm:spPr/>
    </dgm:pt>
    <dgm:pt modelId="{7C2906F4-5308-45DC-9C92-0810CFC91050}" type="pres">
      <dgm:prSet presAssocID="{0E9E7077-72D0-437B-8B9C-50F53705A977}" presName="txShp" presStyleLbl="node1" presStyleIdx="0" presStyleCnt="3" custLinFactNeighborX="-2914" custLinFactNeighborY="-5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85FA53-9A13-48F1-B98D-90AD10E80AA5}" type="pres">
      <dgm:prSet presAssocID="{FA5FC802-2474-44E6-87CE-5F390BADA7CD}" presName="spacing" presStyleCnt="0"/>
      <dgm:spPr/>
    </dgm:pt>
    <dgm:pt modelId="{59782C30-E3B5-412F-8970-28E434CC175A}" type="pres">
      <dgm:prSet presAssocID="{DFE612D5-8EB1-4EF1-83FC-EB8098A11988}" presName="composite" presStyleCnt="0"/>
      <dgm:spPr/>
    </dgm:pt>
    <dgm:pt modelId="{859DA487-DF21-4057-A123-BF83A7F8D796}" type="pres">
      <dgm:prSet presAssocID="{DFE612D5-8EB1-4EF1-83FC-EB8098A11988}" presName="imgShp" presStyleLbl="fgImgPlace1" presStyleIdx="1" presStyleCnt="3" custLinFactX="-43433" custLinFactNeighborX="-100000" custLinFactNeighborY="-16899"/>
      <dgm:spPr/>
    </dgm:pt>
    <dgm:pt modelId="{84D8DF8E-16AC-4EBA-9A36-E7AF38E1BE5C}" type="pres">
      <dgm:prSet presAssocID="{DFE612D5-8EB1-4EF1-83FC-EB8098A11988}" presName="txShp" presStyleLbl="node1" presStyleIdx="1" presStyleCnt="3" custScaleX="1342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8F184-276D-41F6-8052-8B2A95D37F27}" type="pres">
      <dgm:prSet presAssocID="{2FE4A28D-95C6-421D-BD06-2FCA6101178F}" presName="spacing" presStyleCnt="0"/>
      <dgm:spPr/>
    </dgm:pt>
    <dgm:pt modelId="{13820BB2-CA33-4F3B-A508-52EAC7EEAE44}" type="pres">
      <dgm:prSet presAssocID="{20059FC6-5977-436B-8447-FC04A76CE480}" presName="composite" presStyleCnt="0"/>
      <dgm:spPr/>
    </dgm:pt>
    <dgm:pt modelId="{C0FC1BC1-E556-4432-8D68-849D31AD4503}" type="pres">
      <dgm:prSet presAssocID="{20059FC6-5977-436B-8447-FC04A76CE480}" presName="imgShp" presStyleLbl="fgImgPlace1" presStyleIdx="2" presStyleCnt="3"/>
      <dgm:spPr/>
    </dgm:pt>
    <dgm:pt modelId="{C4451523-6DF2-400B-889D-B34D1259C932}" type="pres">
      <dgm:prSet presAssocID="{20059FC6-5977-436B-8447-FC04A76CE480}" presName="txShp" presStyleLbl="node1" presStyleIdx="2" presStyleCnt="3" custScaleX="1451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CA2C0E-54AE-44CE-8AD8-CEB3AA8577DE}" type="presOf" srcId="{20059FC6-5977-436B-8447-FC04A76CE480}" destId="{C4451523-6DF2-400B-889D-B34D1259C932}" srcOrd="0" destOrd="0" presId="urn:microsoft.com/office/officeart/2005/8/layout/vList3#1"/>
    <dgm:cxn modelId="{FF9C9F44-F32E-4C4B-A9E6-850A6B37C981}" type="presOf" srcId="{0E9E7077-72D0-437B-8B9C-50F53705A977}" destId="{7C2906F4-5308-45DC-9C92-0810CFC91050}" srcOrd="0" destOrd="0" presId="urn:microsoft.com/office/officeart/2005/8/layout/vList3#1"/>
    <dgm:cxn modelId="{ABC856CD-F3F6-466B-B685-5E7F87A383B0}" srcId="{AB98F612-A8B7-4B92-AB3D-FCDF2F7E48E7}" destId="{0E9E7077-72D0-437B-8B9C-50F53705A977}" srcOrd="0" destOrd="0" parTransId="{D527A2EB-AEDC-46DF-BA09-2E476BA4E485}" sibTransId="{FA5FC802-2474-44E6-87CE-5F390BADA7CD}"/>
    <dgm:cxn modelId="{9AF5B9EE-7A49-4B58-950A-1506633831F3}" srcId="{AB98F612-A8B7-4B92-AB3D-FCDF2F7E48E7}" destId="{20059FC6-5977-436B-8447-FC04A76CE480}" srcOrd="2" destOrd="0" parTransId="{BA5CF1FA-8E6F-4032-8D3A-E89D53517CA2}" sibTransId="{1E30356D-DE9C-492C-B237-AF1257609FE8}"/>
    <dgm:cxn modelId="{21B57B44-81E6-4952-A36B-78B026CDB4C3}" type="presOf" srcId="{DFE612D5-8EB1-4EF1-83FC-EB8098A11988}" destId="{84D8DF8E-16AC-4EBA-9A36-E7AF38E1BE5C}" srcOrd="0" destOrd="0" presId="urn:microsoft.com/office/officeart/2005/8/layout/vList3#1"/>
    <dgm:cxn modelId="{247B59C6-02FB-4080-A578-4D6C1650D2A9}" srcId="{AB98F612-A8B7-4B92-AB3D-FCDF2F7E48E7}" destId="{DFE612D5-8EB1-4EF1-83FC-EB8098A11988}" srcOrd="1" destOrd="0" parTransId="{D22F8A17-A5D0-4933-976D-BCB0A314971E}" sibTransId="{2FE4A28D-95C6-421D-BD06-2FCA6101178F}"/>
    <dgm:cxn modelId="{A0F9EFBF-D4B2-402F-BCF7-13C5801CD387}" type="presOf" srcId="{AB98F612-A8B7-4B92-AB3D-FCDF2F7E48E7}" destId="{ED6BCA83-D851-4BA0-9892-7F0DB09757B7}" srcOrd="0" destOrd="0" presId="urn:microsoft.com/office/officeart/2005/8/layout/vList3#1"/>
    <dgm:cxn modelId="{82B090C1-4315-4888-A898-71896223EFC9}" type="presParOf" srcId="{ED6BCA83-D851-4BA0-9892-7F0DB09757B7}" destId="{8FDF2319-191F-4682-A39B-5A7DD2C4A75E}" srcOrd="0" destOrd="0" presId="urn:microsoft.com/office/officeart/2005/8/layout/vList3#1"/>
    <dgm:cxn modelId="{7A5CFC08-CAE9-465C-9685-6CC5FDEC4F73}" type="presParOf" srcId="{8FDF2319-191F-4682-A39B-5A7DD2C4A75E}" destId="{E036E68C-9DC8-4B07-8B31-061710FC4E42}" srcOrd="0" destOrd="0" presId="urn:microsoft.com/office/officeart/2005/8/layout/vList3#1"/>
    <dgm:cxn modelId="{E82261EE-4231-43CA-86B3-ADA74B7780E0}" type="presParOf" srcId="{8FDF2319-191F-4682-A39B-5A7DD2C4A75E}" destId="{7C2906F4-5308-45DC-9C92-0810CFC91050}" srcOrd="1" destOrd="0" presId="urn:microsoft.com/office/officeart/2005/8/layout/vList3#1"/>
    <dgm:cxn modelId="{A48970F5-5449-4ED4-B9F8-6BDB3C95B1B9}" type="presParOf" srcId="{ED6BCA83-D851-4BA0-9892-7F0DB09757B7}" destId="{8385FA53-9A13-48F1-B98D-90AD10E80AA5}" srcOrd="1" destOrd="0" presId="urn:microsoft.com/office/officeart/2005/8/layout/vList3#1"/>
    <dgm:cxn modelId="{25694532-B31E-4F1F-AE04-AFD8D71CDF11}" type="presParOf" srcId="{ED6BCA83-D851-4BA0-9892-7F0DB09757B7}" destId="{59782C30-E3B5-412F-8970-28E434CC175A}" srcOrd="2" destOrd="0" presId="urn:microsoft.com/office/officeart/2005/8/layout/vList3#1"/>
    <dgm:cxn modelId="{165B814C-3933-4586-92E9-3DBD7A0FBEAE}" type="presParOf" srcId="{59782C30-E3B5-412F-8970-28E434CC175A}" destId="{859DA487-DF21-4057-A123-BF83A7F8D796}" srcOrd="0" destOrd="0" presId="urn:microsoft.com/office/officeart/2005/8/layout/vList3#1"/>
    <dgm:cxn modelId="{2784A034-DF3B-4A8B-95FE-56F5AB787161}" type="presParOf" srcId="{59782C30-E3B5-412F-8970-28E434CC175A}" destId="{84D8DF8E-16AC-4EBA-9A36-E7AF38E1BE5C}" srcOrd="1" destOrd="0" presId="urn:microsoft.com/office/officeart/2005/8/layout/vList3#1"/>
    <dgm:cxn modelId="{73E65BC1-5A4F-4F44-ABFF-CAA47AD2EB7E}" type="presParOf" srcId="{ED6BCA83-D851-4BA0-9892-7F0DB09757B7}" destId="{C4B8F184-276D-41F6-8052-8B2A95D37F27}" srcOrd="3" destOrd="0" presId="urn:microsoft.com/office/officeart/2005/8/layout/vList3#1"/>
    <dgm:cxn modelId="{2A98045D-456C-41DC-9BFC-C00CC5BD16A0}" type="presParOf" srcId="{ED6BCA83-D851-4BA0-9892-7F0DB09757B7}" destId="{13820BB2-CA33-4F3B-A508-52EAC7EEAE44}" srcOrd="4" destOrd="0" presId="urn:microsoft.com/office/officeart/2005/8/layout/vList3#1"/>
    <dgm:cxn modelId="{EBB833ED-072A-48A6-AA18-169304D0F469}" type="presParOf" srcId="{13820BB2-CA33-4F3B-A508-52EAC7EEAE44}" destId="{C0FC1BC1-E556-4432-8D68-849D31AD4503}" srcOrd="0" destOrd="0" presId="urn:microsoft.com/office/officeart/2005/8/layout/vList3#1"/>
    <dgm:cxn modelId="{9A6202E8-C89D-4297-970B-504460C4BD56}" type="presParOf" srcId="{13820BB2-CA33-4F3B-A508-52EAC7EEAE44}" destId="{C4451523-6DF2-400B-889D-B34D1259C932}" srcOrd="1" destOrd="0" presId="urn:microsoft.com/office/officeart/2005/8/layout/vList3#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defTabSz="8489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defTabSz="84891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F8916A1-E307-42B0-A2D7-6C0307B1C0A1}" type="datetimeFigureOut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defTabSz="848912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defTabSz="848912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2EB3FB8-865D-49D5-ABDD-2B4024EC9E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6"/>
            <a:ext cx="7772400" cy="122502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44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89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733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97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22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467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71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956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8905F3-D927-44BB-826A-852C23BF14C8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CFFE72-D7CF-495C-AFFD-E0C62239A5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15A531-ADC8-4223-8708-9E5CD3ED67A8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E674-7552-411B-89BD-FBE5E02A24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867"/>
            <a:ext cx="2057400" cy="487627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867"/>
            <a:ext cx="6019800" cy="48762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959AC4-1FDA-4A8A-BB86-CDF7D7FB0D00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6C4093-BC83-4A48-A85A-061D7BADE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6C1E2-8711-4437-AFA1-28B9CCCC2CE9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D921D0-AF22-4FC0-AD5D-FF4AABC080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8"/>
            <a:ext cx="7772400" cy="1135063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2"/>
            <a:ext cx="7772400" cy="1250156"/>
          </a:xfrm>
        </p:spPr>
        <p:txBody>
          <a:bodyPr anchor="b"/>
          <a:lstStyle>
            <a:lvl1pPr marL="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1pPr>
            <a:lvl2pPr marL="42445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84891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7336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9782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12228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546736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971192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395648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C72B2-1E91-49A9-96D7-CD3884117814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38C42-3372-4875-91F1-9D2B43EA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33501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33501"/>
            <a:ext cx="4038600" cy="3771636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154E96-0519-4DEA-BAFE-3F29E6F33884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F120A-BD3F-494A-8012-DBA5588A3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279262"/>
            <a:ext cx="4040188" cy="53313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456" indent="0">
              <a:buNone/>
              <a:defRPr sz="1900" b="1"/>
            </a:lvl2pPr>
            <a:lvl3pPr marL="848912" indent="0">
              <a:buNone/>
              <a:defRPr sz="1700" b="1"/>
            </a:lvl3pPr>
            <a:lvl4pPr marL="1273368" indent="0">
              <a:buNone/>
              <a:defRPr sz="1400" b="1"/>
            </a:lvl4pPr>
            <a:lvl5pPr marL="1697824" indent="0">
              <a:buNone/>
              <a:defRPr sz="1400" b="1"/>
            </a:lvl5pPr>
            <a:lvl6pPr marL="2122280" indent="0">
              <a:buNone/>
              <a:defRPr sz="1400" b="1"/>
            </a:lvl6pPr>
            <a:lvl7pPr marL="2546736" indent="0">
              <a:buNone/>
              <a:defRPr sz="1400" b="1"/>
            </a:lvl7pPr>
            <a:lvl8pPr marL="2971192" indent="0">
              <a:buNone/>
              <a:defRPr sz="1400" b="1"/>
            </a:lvl8pPr>
            <a:lvl9pPr marL="339564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1812397"/>
            <a:ext cx="4040188" cy="329274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2"/>
            <a:ext cx="4041775" cy="533135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24456" indent="0">
              <a:buNone/>
              <a:defRPr sz="1900" b="1"/>
            </a:lvl2pPr>
            <a:lvl3pPr marL="848912" indent="0">
              <a:buNone/>
              <a:defRPr sz="1700" b="1"/>
            </a:lvl3pPr>
            <a:lvl4pPr marL="1273368" indent="0">
              <a:buNone/>
              <a:defRPr sz="1400" b="1"/>
            </a:lvl4pPr>
            <a:lvl5pPr marL="1697824" indent="0">
              <a:buNone/>
              <a:defRPr sz="1400" b="1"/>
            </a:lvl5pPr>
            <a:lvl6pPr marL="2122280" indent="0">
              <a:buNone/>
              <a:defRPr sz="1400" b="1"/>
            </a:lvl6pPr>
            <a:lvl7pPr marL="2546736" indent="0">
              <a:buNone/>
              <a:defRPr sz="1400" b="1"/>
            </a:lvl7pPr>
            <a:lvl8pPr marL="2971192" indent="0">
              <a:buNone/>
              <a:defRPr sz="1400" b="1"/>
            </a:lvl8pPr>
            <a:lvl9pPr marL="3395648" indent="0">
              <a:buNone/>
              <a:defRPr sz="1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7"/>
            <a:ext cx="4041775" cy="3292740"/>
          </a:xfrm>
        </p:spPr>
        <p:txBody>
          <a:bodyPr/>
          <a:lstStyle>
            <a:lvl1pPr>
              <a:defRPr sz="2200"/>
            </a:lvl1pPr>
            <a:lvl2pPr>
              <a:defRPr sz="19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CF2137-D93F-4BFA-B046-CF44D991225A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263D81-8D2E-482F-8D0E-E00B41E342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D8E7E-0306-4B64-8435-C7C1F0D1C77C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2B6B0-EE39-4AEC-9217-34D1FC9B4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6468D3-6F38-49C2-85FC-C1DABB2EA502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81D1A1-9883-48D9-82EE-9CAE405A8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27542"/>
            <a:ext cx="3008313" cy="968375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27543"/>
            <a:ext cx="5111751" cy="4877594"/>
          </a:xfrm>
        </p:spPr>
        <p:txBody>
          <a:bodyPr/>
          <a:lstStyle>
            <a:lvl1pPr>
              <a:defRPr sz="3000"/>
            </a:lvl1pPr>
            <a:lvl2pPr>
              <a:defRPr sz="2600"/>
            </a:lvl2pPr>
            <a:lvl3pPr>
              <a:defRPr sz="22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95918"/>
            <a:ext cx="3008313" cy="3909219"/>
          </a:xfrm>
        </p:spPr>
        <p:txBody>
          <a:bodyPr/>
          <a:lstStyle>
            <a:lvl1pPr marL="0" indent="0">
              <a:buNone/>
              <a:defRPr sz="1300"/>
            </a:lvl1pPr>
            <a:lvl2pPr marL="424456" indent="0">
              <a:buNone/>
              <a:defRPr sz="1200"/>
            </a:lvl2pPr>
            <a:lvl3pPr marL="848912" indent="0">
              <a:buNone/>
              <a:defRPr sz="900"/>
            </a:lvl3pPr>
            <a:lvl4pPr marL="1273368" indent="0">
              <a:buNone/>
              <a:defRPr sz="900"/>
            </a:lvl4pPr>
            <a:lvl5pPr marL="1697824" indent="0">
              <a:buNone/>
              <a:defRPr sz="900"/>
            </a:lvl5pPr>
            <a:lvl6pPr marL="2122280" indent="0">
              <a:buNone/>
              <a:defRPr sz="900"/>
            </a:lvl6pPr>
            <a:lvl7pPr marL="2546736" indent="0">
              <a:buNone/>
              <a:defRPr sz="900"/>
            </a:lvl7pPr>
            <a:lvl8pPr marL="2971192" indent="0">
              <a:buNone/>
              <a:defRPr sz="900"/>
            </a:lvl8pPr>
            <a:lvl9pPr marL="33956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B56928-F7BE-4ADF-A2AC-B60BBEC453D8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2B813-EAAA-4D6E-92B0-39304218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1"/>
            <a:ext cx="5486400" cy="472282"/>
          </a:xfrm>
        </p:spPr>
        <p:txBody>
          <a:bodyPr anchor="b"/>
          <a:lstStyle>
            <a:lvl1pPr algn="l">
              <a:defRPr sz="1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 rtlCol="0">
            <a:normAutofit/>
          </a:bodyPr>
          <a:lstStyle>
            <a:lvl1pPr marL="0" indent="0">
              <a:buNone/>
              <a:defRPr sz="3000"/>
            </a:lvl1pPr>
            <a:lvl2pPr marL="424456" indent="0">
              <a:buNone/>
              <a:defRPr sz="2600"/>
            </a:lvl2pPr>
            <a:lvl3pPr marL="848912" indent="0">
              <a:buNone/>
              <a:defRPr sz="2200"/>
            </a:lvl3pPr>
            <a:lvl4pPr marL="1273368" indent="0">
              <a:buNone/>
              <a:defRPr sz="1900"/>
            </a:lvl4pPr>
            <a:lvl5pPr marL="1697824" indent="0">
              <a:buNone/>
              <a:defRPr sz="1900"/>
            </a:lvl5pPr>
            <a:lvl6pPr marL="2122280" indent="0">
              <a:buNone/>
              <a:defRPr sz="1900"/>
            </a:lvl6pPr>
            <a:lvl7pPr marL="2546736" indent="0">
              <a:buNone/>
              <a:defRPr sz="1900"/>
            </a:lvl7pPr>
            <a:lvl8pPr marL="2971192" indent="0">
              <a:buNone/>
              <a:defRPr sz="1900"/>
            </a:lvl8pPr>
            <a:lvl9pPr marL="3395648" indent="0">
              <a:buNone/>
              <a:defRPr sz="19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3"/>
            <a:ext cx="5486400" cy="670718"/>
          </a:xfrm>
        </p:spPr>
        <p:txBody>
          <a:bodyPr/>
          <a:lstStyle>
            <a:lvl1pPr marL="0" indent="0">
              <a:buNone/>
              <a:defRPr sz="1300"/>
            </a:lvl1pPr>
            <a:lvl2pPr marL="424456" indent="0">
              <a:buNone/>
              <a:defRPr sz="1200"/>
            </a:lvl2pPr>
            <a:lvl3pPr marL="848912" indent="0">
              <a:buNone/>
              <a:defRPr sz="900"/>
            </a:lvl3pPr>
            <a:lvl4pPr marL="1273368" indent="0">
              <a:buNone/>
              <a:defRPr sz="900"/>
            </a:lvl4pPr>
            <a:lvl5pPr marL="1697824" indent="0">
              <a:buNone/>
              <a:defRPr sz="900"/>
            </a:lvl5pPr>
            <a:lvl6pPr marL="2122280" indent="0">
              <a:buNone/>
              <a:defRPr sz="900"/>
            </a:lvl6pPr>
            <a:lvl7pPr marL="2546736" indent="0">
              <a:buNone/>
              <a:defRPr sz="900"/>
            </a:lvl7pPr>
            <a:lvl8pPr marL="2971192" indent="0">
              <a:buNone/>
              <a:defRPr sz="900"/>
            </a:lvl8pPr>
            <a:lvl9pPr marL="339564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7EF28-1844-4045-9DEC-8B3A3CAAC3FB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32F04-6A4A-4D07-B180-30C0D2702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b="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28600"/>
            <a:ext cx="82296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892" tIns="42446" rIns="84892" bIns="4244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33500"/>
            <a:ext cx="82296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84892" tIns="42446" rIns="84892" bIns="4244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 vert="horz" lIns="84892" tIns="42446" rIns="84892" bIns="42446" rtlCol="0" anchor="ctr"/>
          <a:lstStyle>
            <a:lvl1pPr algn="l" defTabSz="84891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AA29AF-A04B-4CC1-A45A-92C304D9E5FE}" type="datetime1">
              <a:rPr lang="en-US"/>
              <a:pPr>
                <a:defRPr/>
              </a:pPr>
              <a:t>23-Jan-20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 vert="horz" lIns="84892" tIns="42446" rIns="84892" bIns="42446" rtlCol="0" anchor="ctr"/>
          <a:lstStyle>
            <a:lvl1pPr algn="ctr" defTabSz="848912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 vert="horz" lIns="84892" tIns="42446" rIns="84892" bIns="42446" rtlCol="0" anchor="ctr"/>
          <a:lstStyle>
            <a:lvl1pPr algn="r" defTabSz="848912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D2BDF8-2895-4FCA-8E1E-85DE5A252D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847725" rtl="0" fontAlgn="base">
        <a:spcBef>
          <a:spcPct val="0"/>
        </a:spcBef>
        <a:spcAft>
          <a:spcPct val="0"/>
        </a:spcAft>
        <a:defRPr sz="4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84772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2pPr>
      <a:lvl3pPr algn="ctr" defTabSz="84772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3pPr>
      <a:lvl4pPr algn="ctr" defTabSz="84772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4pPr>
      <a:lvl5pPr algn="ctr" defTabSz="84772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5pPr>
      <a:lvl6pPr marL="457200" algn="ctr" defTabSz="84772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6pPr>
      <a:lvl7pPr marL="914400" algn="ctr" defTabSz="84772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7pPr>
      <a:lvl8pPr marL="1371600" algn="ctr" defTabSz="84772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8pPr>
      <a:lvl9pPr marL="1828800" algn="ctr" defTabSz="847725" rtl="0" fontAlgn="base">
        <a:spcBef>
          <a:spcPct val="0"/>
        </a:spcBef>
        <a:spcAft>
          <a:spcPct val="0"/>
        </a:spcAft>
        <a:defRPr sz="4100">
          <a:solidFill>
            <a:schemeClr val="tx1"/>
          </a:solidFill>
          <a:latin typeface="Calibri" pitchFamily="34" charset="0"/>
        </a:defRPr>
      </a:lvl9pPr>
    </p:titleStyle>
    <p:bodyStyle>
      <a:lvl1pPr marL="317500" indent="-317500" algn="l" defTabSz="847725" rtl="0" fontAlgn="base">
        <a:spcBef>
          <a:spcPct val="20000"/>
        </a:spcBef>
        <a:spcAft>
          <a:spcPct val="0"/>
        </a:spcAft>
        <a:buFont typeface="Arial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88975" indent="-265113" algn="l" defTabSz="847725" rtl="0" fontAlgn="base">
        <a:spcBef>
          <a:spcPct val="20000"/>
        </a:spcBef>
        <a:spcAft>
          <a:spcPct val="0"/>
        </a:spcAft>
        <a:buFont typeface="Arial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60450" indent="-211138" algn="l" defTabSz="847725" rtl="0" fontAlgn="base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84313" indent="-211138" algn="l" defTabSz="847725" rtl="0" fontAlgn="base">
        <a:spcBef>
          <a:spcPct val="20000"/>
        </a:spcBef>
        <a:spcAft>
          <a:spcPct val="0"/>
        </a:spcAft>
        <a:buFont typeface="Arial" charset="0"/>
        <a:buChar char="–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09763" indent="-211138" algn="l" defTabSz="847725" rtl="0" fontAlgn="base">
        <a:spcBef>
          <a:spcPct val="20000"/>
        </a:spcBef>
        <a:spcAft>
          <a:spcPct val="0"/>
        </a:spcAft>
        <a:buFont typeface="Arial" charset="0"/>
        <a:buChar char="»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34508" indent="-212228" algn="l" defTabSz="84891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58964" indent="-212228" algn="l" defTabSz="84891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83420" indent="-212228" algn="l" defTabSz="84891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07876" indent="-212228" algn="l" defTabSz="848912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89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24456" algn="l" defTabSz="8489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48912" algn="l" defTabSz="8489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73368" algn="l" defTabSz="8489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97824" algn="l" defTabSz="8489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22280" algn="l" defTabSz="8489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46736" algn="l" defTabSz="8489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71192" algn="l" defTabSz="8489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95648" algn="l" defTabSz="848912" rtl="0" eaLnBrk="1" latinLnBrk="0" hangingPunct="1"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1257300"/>
            <a:ext cx="5943600" cy="70802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/>
              <a:t>আজকের</a:t>
            </a:r>
            <a:r>
              <a:rPr lang="en-US" sz="4000" dirty="0"/>
              <a:t> </a:t>
            </a:r>
            <a:r>
              <a:rPr lang="en-US" sz="4000" dirty="0" err="1"/>
              <a:t>পাঠে</a:t>
            </a:r>
            <a:r>
              <a:rPr lang="en-US" sz="4000" dirty="0"/>
              <a:t> </a:t>
            </a:r>
            <a:r>
              <a:rPr lang="en-US" sz="4000" dirty="0" err="1"/>
              <a:t>সবাইকে</a:t>
            </a:r>
            <a:r>
              <a:rPr lang="en-US" sz="4000" dirty="0"/>
              <a:t> </a:t>
            </a:r>
            <a:r>
              <a:rPr lang="en-US" sz="4000" dirty="0" err="1"/>
              <a:t>স্বাগতম</a:t>
            </a:r>
            <a:endParaRPr lang="en-US" sz="4000" dirty="0"/>
          </a:p>
        </p:txBody>
      </p:sp>
      <p:pic>
        <p:nvPicPr>
          <p:cNvPr id="2051" name="Picture 5" descr="tuimag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014538"/>
            <a:ext cx="7696200" cy="290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split orient="vert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nimated-birds-at-animation-bundle-3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95700"/>
            <a:ext cx="2045677" cy="1234194"/>
          </a:xfrm>
          <a:prstGeom prst="rect">
            <a:avLst/>
          </a:prstGeom>
        </p:spPr>
      </p:pic>
      <p:pic>
        <p:nvPicPr>
          <p:cNvPr id="21" name="Picture 20" descr="animated-birds-at-animation-bundle-3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400" y="2095500"/>
            <a:ext cx="2045677" cy="1143000"/>
          </a:xfrm>
          <a:prstGeom prst="rect">
            <a:avLst/>
          </a:prstGeom>
        </p:spPr>
      </p:pic>
      <p:pic>
        <p:nvPicPr>
          <p:cNvPr id="22" name="Picture 21" descr="cd426e4e42d096cf627ccb5ec8f8a5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790700"/>
            <a:ext cx="1600200" cy="1752600"/>
          </a:xfrm>
          <a:prstGeom prst="rect">
            <a:avLst/>
          </a:prstGeom>
        </p:spPr>
      </p:pic>
      <p:pic>
        <p:nvPicPr>
          <p:cNvPr id="23" name="Picture 22" descr="cd426e4e42d096cf627ccb5ec8f8a5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0" y="1181100"/>
            <a:ext cx="2362200" cy="1371600"/>
          </a:xfrm>
          <a:prstGeom prst="rect">
            <a:avLst/>
          </a:prstGeom>
        </p:spPr>
      </p:pic>
      <p:pic>
        <p:nvPicPr>
          <p:cNvPr id="24" name="Picture 23" descr="cd426e4e42d096cf627ccb5ec8f8a5bc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876300"/>
            <a:ext cx="2133600" cy="1143000"/>
          </a:xfrm>
          <a:prstGeom prst="rect">
            <a:avLst/>
          </a:prstGeom>
        </p:spPr>
      </p:pic>
      <p:pic>
        <p:nvPicPr>
          <p:cNvPr id="25" name="Picture 24" descr="animated-birds-at-animation-bundle-37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81300"/>
            <a:ext cx="2045677" cy="1234194"/>
          </a:xfrm>
          <a:prstGeom prst="rect">
            <a:avLst/>
          </a:prstGeom>
        </p:spPr>
      </p:pic>
      <p:sp>
        <p:nvSpPr>
          <p:cNvPr id="26" name="Flowchart: Decision 25"/>
          <p:cNvSpPr/>
          <p:nvPr/>
        </p:nvSpPr>
        <p:spPr>
          <a:xfrm>
            <a:off x="4876800" y="3467100"/>
            <a:ext cx="3505200" cy="1524000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অনেক পাখি আছে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3-1-2Fish1-1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800099"/>
            <a:ext cx="3505200" cy="2895601"/>
          </a:xfrm>
          <a:prstGeom prst="rect">
            <a:avLst/>
          </a:prstGeom>
        </p:spPr>
      </p:pic>
      <p:pic>
        <p:nvPicPr>
          <p:cNvPr id="6" name="Picture 5" descr="6e4ccb027cf43373b9ef541aedc54f7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1" y="800100"/>
            <a:ext cx="3429000" cy="2895600"/>
          </a:xfrm>
          <a:prstGeom prst="rect">
            <a:avLst/>
          </a:prstGeom>
        </p:spPr>
      </p:pic>
      <p:sp>
        <p:nvSpPr>
          <p:cNvPr id="7" name="6-Point Star 6"/>
          <p:cNvSpPr/>
          <p:nvPr/>
        </p:nvSpPr>
        <p:spPr>
          <a:xfrm>
            <a:off x="1295400" y="3695700"/>
            <a:ext cx="6553200" cy="1219200"/>
          </a:xfrm>
          <a:prstGeom prst="star6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নদীতে মাছ আছে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khulana-Crokodile2016013115425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952500"/>
            <a:ext cx="6858000" cy="3044414"/>
          </a:xfrm>
          <a:prstGeom prst="rect">
            <a:avLst/>
          </a:prstGeom>
        </p:spPr>
      </p:pic>
      <p:sp>
        <p:nvSpPr>
          <p:cNvPr id="16" name="Flowchart: Terminator 15"/>
          <p:cNvSpPr/>
          <p:nvPr/>
        </p:nvSpPr>
        <p:spPr>
          <a:xfrm>
            <a:off x="2590800" y="4152900"/>
            <a:ext cx="4157975" cy="762000"/>
          </a:xfrm>
          <a:prstGeom prst="flowChartTerminato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 কুমির আছে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2743200" y="800100"/>
            <a:ext cx="4038600" cy="6096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আর্দশপাঠ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lowchart: Punched Tape 6"/>
          <p:cNvSpPr/>
          <p:nvPr/>
        </p:nvSpPr>
        <p:spPr>
          <a:xfrm>
            <a:off x="838200" y="1485900"/>
            <a:ext cx="4038600" cy="1066800"/>
          </a:xfrm>
          <a:prstGeom prst="flowChartPunchedTap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সুন্দরবনে অনেক গাছ আছে।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sundarbans201606291428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705100"/>
            <a:ext cx="3505200" cy="2247900"/>
          </a:xfrm>
          <a:prstGeom prst="rect">
            <a:avLst/>
          </a:prstGeom>
        </p:spPr>
      </p:pic>
      <p:sp>
        <p:nvSpPr>
          <p:cNvPr id="9" name="Flowchart: Punched Tape 8"/>
          <p:cNvSpPr/>
          <p:nvPr/>
        </p:nvSpPr>
        <p:spPr>
          <a:xfrm>
            <a:off x="5029200" y="1447800"/>
            <a:ext cx="3352800" cy="914400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নদীতে কুমির আছে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khulana-Crokodile2016013115425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781300"/>
            <a:ext cx="3429000" cy="2171700"/>
          </a:xfrm>
          <a:prstGeom prst="rect">
            <a:avLst/>
          </a:prstGeom>
        </p:spPr>
      </p:pic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evron 4"/>
          <p:cNvSpPr/>
          <p:nvPr/>
        </p:nvSpPr>
        <p:spPr>
          <a:xfrm>
            <a:off x="2667000" y="1333500"/>
            <a:ext cx="3796048" cy="1587500"/>
          </a:xfrm>
          <a:prstGeom prst="chevron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নিরব পাঠ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1110615" y="2152650"/>
            <a:ext cx="6737985" cy="2381250"/>
          </a:xfrm>
          <a:prstGeom prst="horizontalScrol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বইয়ের ৬ পৃষ্টা বের করে দেখ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rved Up Ribbon 4"/>
          <p:cNvSpPr/>
          <p:nvPr/>
        </p:nvSpPr>
        <p:spPr>
          <a:xfrm>
            <a:off x="3352800" y="723900"/>
            <a:ext cx="2590800" cy="1752600"/>
          </a:xfrm>
          <a:prstGeom prst="ellipseRibbon2">
            <a:avLst/>
          </a:prstGeom>
          <a:ln w="762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শব্দার্থ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914400" y="1295400"/>
            <a:ext cx="1905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শব্দ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477000" y="1371600"/>
            <a:ext cx="1905000" cy="9906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অর্থ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971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8200" y="2895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" y="2857500"/>
            <a:ext cx="251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খুশি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800" y="2781300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আনন্দ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14400" y="4152900"/>
            <a:ext cx="198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নানান রঙ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77000" y="4038600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>
                <a:latin typeface="NikoshBAN" pitchFamily="2" charset="0"/>
                <a:cs typeface="NikoshBAN" pitchFamily="2" charset="0"/>
              </a:rPr>
              <a:t>বিভিন্ন রং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10" grpId="0"/>
      <p:bldP spid="14" grpId="0"/>
      <p:bldP spid="15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ft-Right Arrow 14"/>
          <p:cNvSpPr/>
          <p:nvPr/>
        </p:nvSpPr>
        <p:spPr>
          <a:xfrm>
            <a:off x="2514600" y="571500"/>
            <a:ext cx="3886200" cy="9144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lowchart: Decision 15"/>
          <p:cNvSpPr/>
          <p:nvPr/>
        </p:nvSpPr>
        <p:spPr>
          <a:xfrm>
            <a:off x="914400" y="1409700"/>
            <a:ext cx="3276600" cy="1066800"/>
          </a:xfrm>
          <a:prstGeom prst="flowChartDecis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latin typeface="NikoshBAN" pitchFamily="2" charset="0"/>
                <a:cs typeface="NikoshBAN" pitchFamily="2" charset="0"/>
              </a:rPr>
              <a:t>শাপলা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Flowchart: Decision 29"/>
          <p:cNvSpPr/>
          <p:nvPr/>
        </p:nvSpPr>
        <p:spPr>
          <a:xfrm>
            <a:off x="4648200" y="1409700"/>
            <a:ext cx="3657600" cy="1066800"/>
          </a:xfrm>
          <a:prstGeom prst="flowChartDecisi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গোলাপ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1" name="Picture 30" descr="sundarbansbird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3771900"/>
            <a:ext cx="2362200" cy="1295400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609600" y="2476500"/>
            <a:ext cx="381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সুন্দরবনে আছে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এমন কয়েকটি পাখির নাম বল।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3" name="Picture 32" descr="13-1-2Fish1-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3695700"/>
            <a:ext cx="2133600" cy="1295400"/>
          </a:xfrm>
          <a:prstGeom prst="rect">
            <a:avLst/>
          </a:prstGeom>
        </p:spPr>
      </p:pic>
      <p:pic>
        <p:nvPicPr>
          <p:cNvPr id="34" name="Picture 33" descr="khulana-Crokodile2016013115425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7401" y="3619500"/>
            <a:ext cx="2514600" cy="13716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648200" y="26289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নদীতে কি কি আছে?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30" grpId="0" animBg="1"/>
      <p:bldP spid="32" grpId="0"/>
      <p:bldP spid="3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00" y="647700"/>
            <a:ext cx="2590800" cy="4419600"/>
            <a:chOff x="228600" y="118205"/>
            <a:chExt cx="2728912" cy="6383180"/>
          </a:xfrm>
        </p:grpSpPr>
        <p:pic>
          <p:nvPicPr>
            <p:cNvPr id="7" name="Picture 6" descr="animated-birds-at-animation-bundle-372.gi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1000" y="1752600"/>
              <a:ext cx="2260600" cy="1695450"/>
            </a:xfrm>
            <a:prstGeom prst="rect">
              <a:avLst/>
            </a:prstGeom>
          </p:spPr>
        </p:pic>
        <p:pic>
          <p:nvPicPr>
            <p:cNvPr id="8" name="Picture 7" descr="13-1-2Fish1-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798" y="3505200"/>
              <a:ext cx="2652712" cy="1559420"/>
            </a:xfrm>
            <a:prstGeom prst="rect">
              <a:avLst/>
            </a:prstGeom>
          </p:spPr>
        </p:pic>
        <p:pic>
          <p:nvPicPr>
            <p:cNvPr id="9" name="Picture 8" descr="khulana-Crokodile20160131154257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00" y="5181601"/>
              <a:ext cx="2728912" cy="1319784"/>
            </a:xfrm>
            <a:prstGeom prst="rect">
              <a:avLst/>
            </a:prstGeom>
          </p:spPr>
        </p:pic>
        <p:pic>
          <p:nvPicPr>
            <p:cNvPr id="10" name="Picture 9" descr="1463124648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8600" y="118205"/>
              <a:ext cx="2728912" cy="1574306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5257800" y="571500"/>
            <a:ext cx="2667000" cy="4343400"/>
            <a:chOff x="5257800" y="571500"/>
            <a:chExt cx="2667000" cy="5981700"/>
          </a:xfrm>
        </p:grpSpPr>
        <p:sp>
          <p:nvSpPr>
            <p:cNvPr id="12" name="Oval 11"/>
            <p:cNvSpPr/>
            <p:nvPr/>
          </p:nvSpPr>
          <p:spPr>
            <a:xfrm>
              <a:off x="5334000" y="571500"/>
              <a:ext cx="2514600" cy="95250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কবুতর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5257800" y="1676400"/>
              <a:ext cx="2514600" cy="1524000"/>
            </a:xfrm>
            <a:prstGeom prst="ellipse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600" dirty="0">
                  <a:latin typeface="NikoshBAN" pitchFamily="2" charset="0"/>
                  <a:cs typeface="NikoshBAN" pitchFamily="2" charset="0"/>
                </a:rPr>
                <a:t>গাছ</a:t>
              </a:r>
              <a:endParaRPr lang="en-US" sz="6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5334000" y="3352800"/>
              <a:ext cx="2514600" cy="152400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4400" dirty="0">
                  <a:latin typeface="NikoshBAN" pitchFamily="2" charset="0"/>
                  <a:cs typeface="NikoshBAN" pitchFamily="2" charset="0"/>
                </a:rPr>
                <a:t>কুমির</a:t>
              </a:r>
              <a:endParaRPr lang="en-US" sz="4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410200" y="5029200"/>
              <a:ext cx="2514600" cy="1524000"/>
            </a:xfrm>
            <a:prstGeom prst="ellipse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6000" dirty="0">
                  <a:latin typeface="NikoshBAN" pitchFamily="2" charset="0"/>
                  <a:cs typeface="NikoshBAN" pitchFamily="2" charset="0"/>
                </a:rPr>
                <a:t>মাছ</a:t>
              </a:r>
              <a:endParaRPr lang="en-US" sz="60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3205278" y="841664"/>
            <a:ext cx="2662124" cy="3768436"/>
            <a:chOff x="2407615" y="990600"/>
            <a:chExt cx="3993185" cy="4876800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2857500" y="1232647"/>
              <a:ext cx="3543300" cy="1129552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cxnSp>
          <p:nvCxnSpPr>
            <p:cNvPr id="22" name="Straight Arrow Connector 21"/>
            <p:cNvCxnSpPr>
              <a:stCxn id="7" idx="3"/>
            </p:cNvCxnSpPr>
            <p:nvPr/>
          </p:nvCxnSpPr>
          <p:spPr>
            <a:xfrm flipV="1">
              <a:off x="2407615" y="990600"/>
              <a:ext cx="3840784" cy="1973027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>
              <a:off x="2514600" y="4191000"/>
              <a:ext cx="3429000" cy="1447800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5"/>
            </a:lnRef>
            <a:fillRef idx="0">
              <a:schemeClr val="accent5"/>
            </a:fillRef>
            <a:effectRef idx="2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 flipV="1">
              <a:off x="2514600" y="4114801"/>
              <a:ext cx="3886200" cy="17525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29526-roses-roseded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337" y="876300"/>
            <a:ext cx="3823063" cy="4038600"/>
          </a:xfrm>
          <a:prstGeom prst="rect">
            <a:avLst/>
          </a:prstGeom>
        </p:spPr>
      </p:pic>
      <p:sp>
        <p:nvSpPr>
          <p:cNvPr id="5" name="Quad Arrow 4"/>
          <p:cNvSpPr/>
          <p:nvPr/>
        </p:nvSpPr>
        <p:spPr>
          <a:xfrm>
            <a:off x="1295400" y="1638300"/>
            <a:ext cx="2438400" cy="2539699"/>
          </a:xfrm>
          <a:prstGeom prst="quad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Collate 1"/>
          <p:cNvSpPr/>
          <p:nvPr/>
        </p:nvSpPr>
        <p:spPr>
          <a:xfrm>
            <a:off x="1219200" y="800100"/>
            <a:ext cx="5029200" cy="1447800"/>
          </a:xfrm>
          <a:prstGeom prst="flowChartCollat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 err="1">
                <a:solidFill>
                  <a:srgbClr val="00B050"/>
                </a:solidFill>
              </a:rPr>
              <a:t>শিক্ষক</a:t>
            </a:r>
            <a:r>
              <a:rPr lang="en-US" sz="5400" dirty="0">
                <a:solidFill>
                  <a:srgbClr val="00B050"/>
                </a:solidFill>
              </a:rPr>
              <a:t>                               </a:t>
            </a:r>
            <a:r>
              <a:rPr lang="en-US" sz="5400" dirty="0" err="1">
                <a:solidFill>
                  <a:srgbClr val="00B050"/>
                </a:solidFill>
              </a:rPr>
              <a:t>পরিচিতি</a:t>
            </a:r>
            <a:endParaRPr lang="en-US" sz="5400" dirty="0">
              <a:solidFill>
                <a:srgbClr val="00B050"/>
              </a:solidFill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838200" y="2400300"/>
            <a:ext cx="1066800" cy="381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বিদ্যালয়</a:t>
            </a:r>
            <a:endParaRPr lang="en-US" dirty="0"/>
          </a:p>
        </p:txBody>
      </p:sp>
      <p:sp>
        <p:nvSpPr>
          <p:cNvPr id="4" name="Pentagon 3"/>
          <p:cNvSpPr/>
          <p:nvPr/>
        </p:nvSpPr>
        <p:spPr>
          <a:xfrm>
            <a:off x="838200" y="3009900"/>
            <a:ext cx="1066800" cy="381000"/>
          </a:xfrm>
          <a:prstGeom prst="homePlat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B050"/>
                </a:solidFill>
              </a:rPr>
              <a:t>নাম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5" name="Pentagon 4"/>
          <p:cNvSpPr/>
          <p:nvPr/>
        </p:nvSpPr>
        <p:spPr>
          <a:xfrm>
            <a:off x="838200" y="3619500"/>
            <a:ext cx="1066800" cy="381000"/>
          </a:xfrm>
          <a:prstGeom prst="homePlat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2060"/>
                </a:solidFill>
              </a:rPr>
              <a:t>পদবী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6" name="Pentagon 5"/>
          <p:cNvSpPr/>
          <p:nvPr/>
        </p:nvSpPr>
        <p:spPr>
          <a:xfrm>
            <a:off x="838200" y="4229100"/>
            <a:ext cx="1066800" cy="381000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ঠিকানা</a:t>
            </a:r>
            <a:endParaRPr lang="en-US" dirty="0"/>
          </a:p>
        </p:txBody>
      </p:sp>
      <p:sp>
        <p:nvSpPr>
          <p:cNvPr id="7" name="Pentagon 6"/>
          <p:cNvSpPr/>
          <p:nvPr/>
        </p:nvSpPr>
        <p:spPr>
          <a:xfrm>
            <a:off x="838200" y="4762500"/>
            <a:ext cx="1066800" cy="381000"/>
          </a:xfrm>
          <a:prstGeom prst="homePlat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ই-</a:t>
            </a:r>
            <a:r>
              <a:rPr lang="en-US" dirty="0" err="1"/>
              <a:t>মেইল</a:t>
            </a:r>
            <a:endParaRPr lang="en-US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81200" y="2324100"/>
            <a:ext cx="6324600" cy="52387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latin typeface="Calibri" pitchFamily="34" charset="0"/>
              </a:rPr>
              <a:t>১৭৪নংপূর্ব ধলাইতলী সরকারি প্রাথমিক বিদ্যালয়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981200" y="2933700"/>
            <a:ext cx="2233613" cy="523875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>
                <a:latin typeface="Calibri" pitchFamily="34" charset="0"/>
              </a:rPr>
              <a:t>মোঃ কাকন খান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981200" y="3543300"/>
            <a:ext cx="2286000" cy="461963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সহকারী শিক্ষক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981200" y="4076700"/>
            <a:ext cx="2686050" cy="461963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মতলব দক্ষিণ, চাঁদপুর।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981200" y="4610100"/>
            <a:ext cx="3657600" cy="461963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md.kakankhan@yahoo.com</a:t>
            </a:r>
          </a:p>
        </p:txBody>
      </p:sp>
      <p:sp>
        <p:nvSpPr>
          <p:cNvPr id="13" name="Oval 12"/>
          <p:cNvSpPr/>
          <p:nvPr/>
        </p:nvSpPr>
        <p:spPr>
          <a:xfrm>
            <a:off x="7086600" y="1104900"/>
            <a:ext cx="9906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ছবি</a:t>
            </a:r>
            <a:endParaRPr lang="en-US" dirty="0"/>
          </a:p>
        </p:txBody>
      </p:sp>
      <p:pic>
        <p:nvPicPr>
          <p:cNvPr id="14" name="Picture 13" descr="49829600_2266439460306757_7273298894098792448_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9400" y="876300"/>
            <a:ext cx="1600200" cy="13716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 spd="slow">
    <p:wipe dir="u"/>
    <p:sndAc>
      <p:stSnd>
        <p:snd r:embed="rId2" name="applause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2514600" y="647700"/>
            <a:ext cx="3886200" cy="609600"/>
          </a:xfrm>
          <a:prstGeom prst="wav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পাঠ</a:t>
            </a:r>
            <a:r>
              <a:rPr lang="en-US" sz="4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4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পরিচিতি</a:t>
            </a:r>
            <a:endParaRPr lang="en-US" sz="4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1066800" y="1181100"/>
            <a:ext cx="1905000" cy="533400"/>
            <a:chOff x="1066800" y="1181100"/>
            <a:chExt cx="1905000" cy="533400"/>
          </a:xfrm>
        </p:grpSpPr>
        <p:sp>
          <p:nvSpPr>
            <p:cNvPr id="4" name="Line Callout 2 3"/>
            <p:cNvSpPr/>
            <p:nvPr/>
          </p:nvSpPr>
          <p:spPr>
            <a:xfrm>
              <a:off x="1066800" y="1181100"/>
              <a:ext cx="1371600" cy="533400"/>
            </a:xfrm>
            <a:prstGeom prst="borderCallout2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solidFill>
                    <a:srgbClr val="0070C0"/>
                  </a:solidFill>
                </a:rPr>
                <a:t>শ্রেণি</a:t>
              </a:r>
              <a:endParaRPr lang="en-US" sz="3200" dirty="0">
                <a:solidFill>
                  <a:srgbClr val="0070C0"/>
                </a:solidFill>
              </a:endParaRPr>
            </a:p>
          </p:txBody>
        </p:sp>
        <p:sp>
          <p:nvSpPr>
            <p:cNvPr id="11" name="Right Arrow 10"/>
            <p:cNvSpPr/>
            <p:nvPr/>
          </p:nvSpPr>
          <p:spPr>
            <a:xfrm>
              <a:off x="2438400" y="1181100"/>
              <a:ext cx="5334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1066800" y="1790700"/>
            <a:ext cx="1905000" cy="533400"/>
            <a:chOff x="1066800" y="1790700"/>
            <a:chExt cx="1905000" cy="533400"/>
          </a:xfrm>
        </p:grpSpPr>
        <p:sp>
          <p:nvSpPr>
            <p:cNvPr id="6" name="Line Callout 2 5"/>
            <p:cNvSpPr/>
            <p:nvPr/>
          </p:nvSpPr>
          <p:spPr>
            <a:xfrm>
              <a:off x="1066800" y="1790700"/>
              <a:ext cx="1371600" cy="533400"/>
            </a:xfrm>
            <a:prstGeom prst="borderCallout2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/>
                <a:t>বিষয়</a:t>
              </a:r>
              <a:endParaRPr lang="en-US" sz="3200" dirty="0"/>
            </a:p>
          </p:txBody>
        </p:sp>
        <p:sp>
          <p:nvSpPr>
            <p:cNvPr id="13" name="Right Arrow 12"/>
            <p:cNvSpPr/>
            <p:nvPr/>
          </p:nvSpPr>
          <p:spPr>
            <a:xfrm>
              <a:off x="2438400" y="1790700"/>
              <a:ext cx="5334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2" name="Group 21"/>
          <p:cNvGrpSpPr>
            <a:grpSpLocks/>
          </p:cNvGrpSpPr>
          <p:nvPr/>
        </p:nvGrpSpPr>
        <p:grpSpPr bwMode="auto">
          <a:xfrm>
            <a:off x="1066800" y="2400300"/>
            <a:ext cx="2590800" cy="609600"/>
            <a:chOff x="1066800" y="2400300"/>
            <a:chExt cx="2971800" cy="609600"/>
          </a:xfrm>
        </p:grpSpPr>
        <p:sp>
          <p:nvSpPr>
            <p:cNvPr id="7" name="Line Callout 2 6"/>
            <p:cNvSpPr/>
            <p:nvPr/>
          </p:nvSpPr>
          <p:spPr>
            <a:xfrm>
              <a:off x="1066800" y="2476500"/>
              <a:ext cx="2438261" cy="457200"/>
            </a:xfrm>
            <a:prstGeom prst="borderCallout2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dirty="0" err="1">
                  <a:solidFill>
                    <a:schemeClr val="tx2"/>
                  </a:solidFill>
                </a:rPr>
                <a:t>পাঠ</a:t>
              </a:r>
              <a:r>
                <a:rPr lang="en-US" sz="2800" dirty="0">
                  <a:solidFill>
                    <a:schemeClr val="tx2"/>
                  </a:solidFill>
                </a:rPr>
                <a:t> </a:t>
              </a:r>
              <a:r>
                <a:rPr lang="en-US" sz="2800" dirty="0" err="1">
                  <a:solidFill>
                    <a:schemeClr val="tx2"/>
                  </a:solidFill>
                </a:rPr>
                <a:t>শিরোনাম</a:t>
              </a:r>
              <a:endParaRPr lang="en-US" sz="2800" dirty="0">
                <a:solidFill>
                  <a:schemeClr val="tx2"/>
                </a:solidFill>
              </a:endParaRPr>
            </a:p>
          </p:txBody>
        </p:sp>
        <p:sp>
          <p:nvSpPr>
            <p:cNvPr id="15" name="Right Arrow 14"/>
            <p:cNvSpPr/>
            <p:nvPr/>
          </p:nvSpPr>
          <p:spPr>
            <a:xfrm>
              <a:off x="3505060" y="2400300"/>
              <a:ext cx="53354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1066800" y="3086100"/>
            <a:ext cx="1905000" cy="457200"/>
            <a:chOff x="1066800" y="3086100"/>
            <a:chExt cx="1905000" cy="457200"/>
          </a:xfrm>
        </p:grpSpPr>
        <p:sp>
          <p:nvSpPr>
            <p:cNvPr id="8" name="Line Callout 2 7"/>
            <p:cNvSpPr/>
            <p:nvPr/>
          </p:nvSpPr>
          <p:spPr>
            <a:xfrm>
              <a:off x="1066800" y="3086100"/>
              <a:ext cx="1371600" cy="457200"/>
            </a:xfrm>
            <a:prstGeom prst="borderCallout2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solidFill>
                    <a:srgbClr val="FF0000"/>
                  </a:solidFill>
                </a:rPr>
                <a:t>পাঠ্যাংশ</a:t>
              </a:r>
              <a:endParaRPr lang="en-US" sz="3200" dirty="0">
                <a:solidFill>
                  <a:srgbClr val="FF0000"/>
                </a:solidFill>
              </a:endParaRP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2438400" y="3086100"/>
              <a:ext cx="533400" cy="4572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19" name="Group 19"/>
          <p:cNvGrpSpPr>
            <a:grpSpLocks/>
          </p:cNvGrpSpPr>
          <p:nvPr/>
        </p:nvGrpSpPr>
        <p:grpSpPr bwMode="auto">
          <a:xfrm>
            <a:off x="1066800" y="3619500"/>
            <a:ext cx="1905000" cy="609600"/>
            <a:chOff x="1066800" y="3619500"/>
            <a:chExt cx="1905000" cy="609600"/>
          </a:xfrm>
        </p:grpSpPr>
        <p:sp>
          <p:nvSpPr>
            <p:cNvPr id="9" name="Line Callout 2 8"/>
            <p:cNvSpPr/>
            <p:nvPr/>
          </p:nvSpPr>
          <p:spPr>
            <a:xfrm>
              <a:off x="1066800" y="3695700"/>
              <a:ext cx="1371600" cy="457200"/>
            </a:xfrm>
            <a:prstGeom prst="borderCallout2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solidFill>
                    <a:srgbClr val="002060"/>
                  </a:solidFill>
                </a:rPr>
                <a:t>সময়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2438400" y="3619500"/>
              <a:ext cx="5334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grpSp>
        <p:nvGrpSpPr>
          <p:cNvPr id="20" name="Group 18"/>
          <p:cNvGrpSpPr>
            <a:grpSpLocks/>
          </p:cNvGrpSpPr>
          <p:nvPr/>
        </p:nvGrpSpPr>
        <p:grpSpPr bwMode="auto">
          <a:xfrm>
            <a:off x="1066800" y="4305300"/>
            <a:ext cx="1905000" cy="533400"/>
            <a:chOff x="1066800" y="4305300"/>
            <a:chExt cx="1905000" cy="533400"/>
          </a:xfrm>
        </p:grpSpPr>
        <p:sp>
          <p:nvSpPr>
            <p:cNvPr id="10" name="Line Callout 2 9"/>
            <p:cNvSpPr/>
            <p:nvPr/>
          </p:nvSpPr>
          <p:spPr>
            <a:xfrm>
              <a:off x="1066800" y="4305300"/>
              <a:ext cx="1371600" cy="533400"/>
            </a:xfrm>
            <a:prstGeom prst="borderCallout2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3200" dirty="0" err="1">
                  <a:solidFill>
                    <a:schemeClr val="accent3">
                      <a:lumMod val="50000"/>
                    </a:schemeClr>
                  </a:solidFill>
                </a:rPr>
                <a:t>তারিখ</a:t>
              </a:r>
              <a:endParaRPr lang="en-US" sz="32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Right Arrow 17"/>
            <p:cNvSpPr/>
            <p:nvPr/>
          </p:nvSpPr>
          <p:spPr>
            <a:xfrm>
              <a:off x="2438400" y="4305300"/>
              <a:ext cx="533400" cy="533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8489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3048000" y="1257300"/>
            <a:ext cx="2057400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err="1" smtClean="0">
                <a:latin typeface="Calibri" pitchFamily="34" charset="0"/>
              </a:rPr>
              <a:t>দ্বিতীয়</a:t>
            </a:r>
            <a:r>
              <a:rPr lang="en-US" sz="2800" dirty="0" smtClean="0">
                <a:latin typeface="Calibri" pitchFamily="34" charset="0"/>
              </a:rPr>
              <a:t> </a:t>
            </a:r>
            <a:r>
              <a:rPr lang="en-US" sz="2800" dirty="0" err="1" smtClean="0">
                <a:latin typeface="Calibri" pitchFamily="34" charset="0"/>
              </a:rPr>
              <a:t>শ্রেণি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048000" y="1866900"/>
            <a:ext cx="2667000" cy="4000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/>
              <a:t>বাংলা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3733800" y="2400300"/>
            <a:ext cx="2133600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/>
              <a:t>সুন্দরবন</a:t>
            </a:r>
            <a:endParaRPr lang="en-US" sz="3200" dirty="0"/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048000" y="3086100"/>
            <a:ext cx="2895600" cy="46166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dirty="0" err="1" smtClean="0">
                <a:latin typeface="Calibri" pitchFamily="34" charset="0"/>
              </a:rPr>
              <a:t>আমি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খুব</a:t>
            </a:r>
            <a:r>
              <a:rPr lang="en-US" sz="2400" dirty="0" smtClean="0">
                <a:latin typeface="Calibri" pitchFamily="34" charset="0"/>
              </a:rPr>
              <a:t>….</a:t>
            </a:r>
            <a:r>
              <a:rPr lang="en-US" sz="2400" dirty="0" err="1" smtClean="0">
                <a:latin typeface="Calibri" pitchFamily="34" charset="0"/>
              </a:rPr>
              <a:t>আছে</a:t>
            </a:r>
            <a:r>
              <a:rPr lang="en-US" sz="2400" dirty="0" smtClean="0">
                <a:latin typeface="Calibri" pitchFamily="34" charset="0"/>
              </a:rPr>
              <a:t> </a:t>
            </a:r>
            <a:r>
              <a:rPr lang="en-US" sz="2400" dirty="0" err="1" smtClean="0">
                <a:latin typeface="Calibri" pitchFamily="34" charset="0"/>
              </a:rPr>
              <a:t>কুমিরর</a:t>
            </a:r>
            <a:endParaRPr lang="en-US" sz="2400" dirty="0">
              <a:latin typeface="Calibri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3048000" y="3695700"/>
            <a:ext cx="2057400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 </a:t>
            </a:r>
            <a:r>
              <a:rPr lang="en-US" sz="2800" dirty="0" smtClean="0">
                <a:latin typeface="Calibri" pitchFamily="34" charset="0"/>
              </a:rPr>
              <a:t>৪০ </a:t>
            </a:r>
            <a:r>
              <a:rPr lang="en-US" sz="2800" dirty="0" err="1">
                <a:latin typeface="Calibri" pitchFamily="34" charset="0"/>
              </a:rPr>
              <a:t>মিনিট</a:t>
            </a:r>
            <a:endParaRPr lang="en-US" sz="2800" dirty="0">
              <a:latin typeface="Calibri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48000" y="4381500"/>
            <a:ext cx="2590800" cy="523875"/>
          </a:xfrm>
          <a:prstGeom prst="rect">
            <a:avLst/>
          </a:prstGeom>
          <a:solidFill>
            <a:srgbClr val="00B0F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 smtClean="0">
                <a:latin typeface="Calibri" pitchFamily="34" charset="0"/>
              </a:rPr>
              <a:t>২১-০১-২০২০খ্রি</a:t>
            </a:r>
            <a:r>
              <a:rPr lang="en-US" sz="2800" dirty="0">
                <a:latin typeface="Calibri" pitchFamily="34" charset="0"/>
              </a:rPr>
              <a:t>:</a:t>
            </a:r>
          </a:p>
        </p:txBody>
      </p:sp>
      <p:pic>
        <p:nvPicPr>
          <p:cNvPr id="32" name="Picture 31" descr="pic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1" y="1333500"/>
            <a:ext cx="2285999" cy="358140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4" grpId="0" animBg="1"/>
      <p:bldP spid="27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3200400" y="342900"/>
            <a:ext cx="3124200" cy="762000"/>
          </a:xfrm>
          <a:prstGeom prst="snip2DiagRect">
            <a:avLst/>
          </a:prstGeom>
          <a:solidFill>
            <a:srgbClr val="29875A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IN" sz="4400" b="1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animated-butterfly-image-001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481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animated-butterfly-image-001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5200" y="36195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animated-butterfly-image-001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animated-butterfly-image-001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6600" y="4191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animated-butterfly-image-0015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848100"/>
            <a:ext cx="171450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xmlns="" val="408517399"/>
              </p:ext>
            </p:extLst>
          </p:nvPr>
        </p:nvGraphicFramePr>
        <p:xfrm>
          <a:off x="1524000" y="1714500"/>
          <a:ext cx="6172200" cy="213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Graphic spid="16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1219200" y="723900"/>
            <a:ext cx="6324600" cy="15240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defTabSz="848912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/>
              <a:t>পাঠের</a:t>
            </a:r>
            <a:r>
              <a:rPr lang="en-US" sz="4000" dirty="0"/>
              <a:t> </a:t>
            </a:r>
            <a:r>
              <a:rPr lang="en-US" sz="4000" dirty="0" err="1"/>
              <a:t>অনুকুল</a:t>
            </a:r>
            <a:r>
              <a:rPr lang="en-US" sz="4000" dirty="0"/>
              <a:t> </a:t>
            </a:r>
            <a:r>
              <a:rPr lang="en-US" sz="4000" dirty="0" err="1"/>
              <a:t>পরিবেশ</a:t>
            </a:r>
            <a:r>
              <a:rPr lang="en-US" sz="4000" dirty="0"/>
              <a:t> </a:t>
            </a:r>
            <a:r>
              <a:rPr lang="en-US" sz="4000" dirty="0" err="1"/>
              <a:t>সৃস্টি</a:t>
            </a:r>
            <a:endParaRPr lang="en-US" sz="4000" dirty="0"/>
          </a:p>
        </p:txBody>
      </p:sp>
      <p:sp>
        <p:nvSpPr>
          <p:cNvPr id="4" name="Explosion 1 3"/>
          <p:cNvSpPr/>
          <p:nvPr/>
        </p:nvSpPr>
        <p:spPr>
          <a:xfrm>
            <a:off x="1828800" y="1943100"/>
            <a:ext cx="5486400" cy="2209800"/>
          </a:xfrm>
          <a:prstGeom prst="irregularSeal1">
            <a:avLst/>
          </a:prstGeom>
          <a:solidFill>
            <a:schemeClr val="accent3">
              <a:lumMod val="60000"/>
              <a:lumOff val="4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আবেগ সৃষ্টি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75AF315-5BA3-4A61-9C0D-C3AD4246B2F6}"/>
              </a:ext>
            </a:extLst>
          </p:cNvPr>
          <p:cNvSpPr txBox="1"/>
          <p:nvPr/>
        </p:nvSpPr>
        <p:spPr>
          <a:xfrm>
            <a:off x="1905000" y="40005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করব জয় ................গানের মাধ্যমে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 -0.40022  E" pathEditMode="relative" ptsTypes="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1752600" y="647700"/>
            <a:ext cx="5105400" cy="1447800"/>
          </a:xfrm>
          <a:prstGeom prst="left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ঘোষনাঃ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সুন্দরবন</a:t>
            </a:r>
            <a:endParaRPr lang="bn-BD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Left-Right Arrow 5"/>
          <p:cNvSpPr/>
          <p:nvPr/>
        </p:nvSpPr>
        <p:spPr>
          <a:xfrm>
            <a:off x="609600" y="2590800"/>
            <a:ext cx="7772400" cy="2590800"/>
          </a:xfrm>
          <a:prstGeom prst="left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পাঠ্যাংশঃ </a:t>
            </a: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অমি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…………..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আছে কুমির।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undarbans201606291428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876300"/>
            <a:ext cx="6934200" cy="3124199"/>
          </a:xfrm>
          <a:prstGeom prst="rect">
            <a:avLst/>
          </a:prstGeom>
        </p:spPr>
      </p:pic>
      <p:sp>
        <p:nvSpPr>
          <p:cNvPr id="17" name="Flowchart: Decision 16"/>
          <p:cNvSpPr/>
          <p:nvPr/>
        </p:nvSpPr>
        <p:spPr>
          <a:xfrm>
            <a:off x="2895600" y="4152900"/>
            <a:ext cx="3582098" cy="661223"/>
          </a:xfrm>
          <a:prstGeom prst="flowChartDecision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সুন্দরবন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loud Callout 12"/>
          <p:cNvSpPr/>
          <p:nvPr/>
        </p:nvSpPr>
        <p:spPr>
          <a:xfrm>
            <a:off x="2590800" y="4000500"/>
            <a:ext cx="4343400" cy="907676"/>
          </a:xfrm>
          <a:prstGeom prst="cloudCallou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latin typeface="NikoshBAN" pitchFamily="2" charset="0"/>
                <a:cs typeface="NikoshBAN" pitchFamily="2" charset="0"/>
              </a:rPr>
              <a:t>অনেক গাছ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14631246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800100"/>
            <a:ext cx="6934200" cy="3200400"/>
          </a:xfrm>
          <a:prstGeom prst="rect">
            <a:avLst/>
          </a:prstGeom>
        </p:spPr>
      </p:pic>
    </p:spTree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sundarbansbird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7141" y="900511"/>
            <a:ext cx="2668659" cy="3816046"/>
          </a:xfrm>
          <a:prstGeom prst="rect">
            <a:avLst/>
          </a:prstGeom>
        </p:spPr>
      </p:pic>
      <p:pic>
        <p:nvPicPr>
          <p:cNvPr id="12" name="Picture 11" descr="Birds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800099"/>
            <a:ext cx="3462356" cy="3962401"/>
          </a:xfrm>
          <a:prstGeom prst="rect">
            <a:avLst/>
          </a:prstGeom>
        </p:spPr>
      </p:pic>
    </p:spTree>
  </p:cSld>
  <p:clrMapOvr>
    <a:masterClrMapping/>
  </p:clrMapOvr>
  <p:transition spd="slow">
    <p:pull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</TotalTime>
  <Words>136</Words>
  <Application>Microsoft Office PowerPoint</Application>
  <PresentationFormat>On-screen Show (16:10)</PresentationFormat>
  <Paragraphs>63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Dpe</dc:creator>
  <cp:lastModifiedBy>user</cp:lastModifiedBy>
  <cp:revision>228</cp:revision>
  <dcterms:created xsi:type="dcterms:W3CDTF">2006-08-16T00:00:00Z</dcterms:created>
  <dcterms:modified xsi:type="dcterms:W3CDTF">2020-01-23T15:19:05Z</dcterms:modified>
</cp:coreProperties>
</file>