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2" r:id="rId7"/>
    <p:sldId id="263" r:id="rId8"/>
    <p:sldId id="260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2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4552-12B8-4928-9C86-97D805D4FDE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C4DD-F070-4374-AE72-03E791A1D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4552-12B8-4928-9C86-97D805D4FDE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C4DD-F070-4374-AE72-03E791A1D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4552-12B8-4928-9C86-97D805D4FDE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C4DD-F070-4374-AE72-03E791A1D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4552-12B8-4928-9C86-97D805D4FDE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C4DD-F070-4374-AE72-03E791A1D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4552-12B8-4928-9C86-97D805D4FDE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C4DD-F070-4374-AE72-03E791A1D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4552-12B8-4928-9C86-97D805D4FDE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C4DD-F070-4374-AE72-03E791A1D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4552-12B8-4928-9C86-97D805D4FDE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C4DD-F070-4374-AE72-03E791A1D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4552-12B8-4928-9C86-97D805D4FDE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C4DD-F070-4374-AE72-03E791A1D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4552-12B8-4928-9C86-97D805D4FDE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C4DD-F070-4374-AE72-03E791A1D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4552-12B8-4928-9C86-97D805D4FDE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C4DD-F070-4374-AE72-03E791A1D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4552-12B8-4928-9C86-97D805D4FDE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8C4DD-F070-4374-AE72-03E791A1D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74552-12B8-4928-9C86-97D805D4FDEB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8C4DD-F070-4374-AE72-03E791A1D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en-US" sz="9600" b="1" u="sng" dirty="0" err="1" smtClean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GB" b="1" u="sng" dirty="0" smtClean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GB" b="1" u="sng" dirty="0" smtClean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কর্মক্ষেএে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dirty="0"/>
          </a:p>
        </p:txBody>
      </p:sp>
      <p:pic>
        <p:nvPicPr>
          <p:cNvPr id="4098" name="Picture 2" descr="C:\Users\user\Desktop\CONTENT DOWN\ROBOT\plane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400800" cy="3886200"/>
          </a:xfrm>
          <a:prstGeom prst="rect">
            <a:avLst/>
          </a:prstGeom>
          <a:noFill/>
        </p:spPr>
      </p:pic>
      <p:pic>
        <p:nvPicPr>
          <p:cNvPr id="4099" name="Picture 3" descr="C:\Users\user\Desktop\CONTENT DOWN\ROBOT\car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0200"/>
            <a:ext cx="6400800" cy="3962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কর্মক্ষেএে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পাইলটদের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সবকিছু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যুদ্ধবিমান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বিহীন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প্রতিনিয়ত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বোমা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ফেলছে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কর্মক্ষেএে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বিপদ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অফিসের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মিটিং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আজকাল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কনফারেন্স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ক্লাশরুম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ক্লাশরুমে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পড়াবেন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ক্লাশ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পয়সা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45720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কর্মক্ষেএে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000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১) ই-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ক্লাশরুম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২)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বিপদজনক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user\Desktop\ROSE\RED TO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6172200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3810000"/>
            <a:ext cx="3505200" cy="23161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7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ম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	: 1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ম  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5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user\Desktop\shobno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2514600" cy="2743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3810000"/>
            <a:ext cx="396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endParaRPr lang="en-US" sz="2400" b="1" dirty="0" smtClean="0"/>
          </a:p>
          <a:p>
            <a:pPr fontAlgn="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শবনম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মোস্তারী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রোড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:-০১৭১৮৫৬০৪০১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8" t="4296" r="3904" b="7474"/>
          <a:stretch/>
        </p:blipFill>
        <p:spPr>
          <a:xfrm rot="16200000">
            <a:off x="5562600" y="1219200"/>
            <a:ext cx="2286000" cy="182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162800" cy="9144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user\Desktop\CONTENT DOWN\ROBOT\images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5867400" cy="3886200"/>
          </a:xfrm>
          <a:prstGeom prst="rect">
            <a:avLst/>
          </a:prstGeom>
          <a:noFill/>
        </p:spPr>
      </p:pic>
      <p:pic>
        <p:nvPicPr>
          <p:cNvPr id="5" name="Picture 4" descr="C:\Users\user\Desktop\CONTENT DOWN\ROBOT\12_Industrial-Automation-min-1024x6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219200"/>
            <a:ext cx="5805714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953000"/>
            <a:ext cx="7239000" cy="11430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কর্মক্ষেএে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ও যোগাযোগ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প্রযুক্তি 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64008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sz="5400" b="1" u="sng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u="sng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u="sng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MMC MAKE IMAGE - Copy\MMC MAKE IMAGE\images (5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66294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219199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কর্মক্ষেএে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dirty="0"/>
          </a:p>
        </p:txBody>
      </p:sp>
      <p:pic>
        <p:nvPicPr>
          <p:cNvPr id="2050" name="Picture 2" descr="C:\Users\user\Desktop\CONTENT DOWN\ROBOT\images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5562599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কর্মক্ষেএে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বানাতে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সেখান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বিপদজনক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রোবট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কল-কারখানায়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রোবটরা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কর্মক্ষেএে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বিপদ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কর্মক্ষেএে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CONTENT DOWN\ROBOT\car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7315200" cy="3886200"/>
          </a:xfrm>
          <a:prstGeom prst="rect">
            <a:avLst/>
          </a:prstGeom>
          <a:noFill/>
        </p:spPr>
      </p:pic>
      <p:pic>
        <p:nvPicPr>
          <p:cNvPr id="3075" name="Picture 3" descr="C:\Users\user\Desktop\CONTENT DOWN\ROBOT\c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057400"/>
            <a:ext cx="72390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কর্মক্ষেএে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একসিডেন্ট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চালাবে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চালানো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270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স্বাগতম </vt:lpstr>
      <vt:lpstr> পরিচিতি </vt:lpstr>
      <vt:lpstr>ছবিতে কি দেখতে পাচ্ছ?</vt:lpstr>
      <vt:lpstr>কর্মক্ষেএে তথ্য ও যোগাযোগ প্রযুক্তি </vt:lpstr>
      <vt:lpstr>কর্মক্ষেএে প্রযুক্তির ব্যবহার</vt:lpstr>
      <vt:lpstr>কর্মক্ষেএে প্রযুক্তি</vt:lpstr>
      <vt:lpstr>একক কাজ</vt:lpstr>
      <vt:lpstr>কর্মক্ষেএে প্রযুক্তি</vt:lpstr>
      <vt:lpstr>কর্মক্ষেএে প্রযুক্তির ব্যবহার</vt:lpstr>
      <vt:lpstr>কর্মক্ষেএে প্রযুক্তি ব্যবহার</vt:lpstr>
      <vt:lpstr>কর্মক্ষেএে প্রযুক্তির ব্যবহার</vt:lpstr>
      <vt:lpstr>দলীয় কাজ</vt:lpstr>
      <vt:lpstr> </vt:lpstr>
      <vt:lpstr>মূল্যায়ন</vt:lpstr>
      <vt:lpstr>সবাইকে ধন্যবাদ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46</cp:revision>
  <dcterms:created xsi:type="dcterms:W3CDTF">2019-10-09T15:54:20Z</dcterms:created>
  <dcterms:modified xsi:type="dcterms:W3CDTF">2020-01-22T18:20:05Z</dcterms:modified>
</cp:coreProperties>
</file>