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23-Jan-20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¯^</a:t>
            </a:r>
            <a:r>
              <a:rPr lang="en-US" sz="9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vMZg</a:t>
            </a:r>
            <a:endParaRPr lang="en-US" sz="9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19300"/>
            <a:ext cx="5334000" cy="4000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09800"/>
            <a:ext cx="3886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kviwgb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Av³vi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vbkvBb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g‡Wj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wgicyi,evûej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20151009_1231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743075" y="3057525"/>
            <a:ext cx="2514601" cy="1885952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057400"/>
            <a:ext cx="4114800" cy="3779758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-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fvlv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latin typeface="Arial Black" pitchFamily="34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-beg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- 1g</a:t>
            </a: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msÁv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057400"/>
            <a:ext cx="6553200" cy="3166824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KÚ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wbtm„Z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ms‡K‡Zi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49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¯^vMZg</vt:lpstr>
      <vt:lpstr>wkÿK cwiwPwZ</vt:lpstr>
      <vt:lpstr>cvV cwiwPwZ</vt:lpstr>
      <vt:lpstr>fvlvi msÁv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Jimi Haque</dc:creator>
  <cp:lastModifiedBy>JH</cp:lastModifiedBy>
  <cp:revision>4</cp:revision>
  <dcterms:created xsi:type="dcterms:W3CDTF">2006-08-16T00:00:00Z</dcterms:created>
  <dcterms:modified xsi:type="dcterms:W3CDTF">2020-01-23T08:37:37Z</dcterms:modified>
</cp:coreProperties>
</file>