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0E0"/>
    <a:srgbClr val="C3C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075" autoAdjust="0"/>
  </p:normalViewPr>
  <p:slideViewPr>
    <p:cSldViewPr>
      <p:cViewPr varScale="1">
        <p:scale>
          <a:sx n="74" d="100"/>
          <a:sy n="74" d="100"/>
        </p:scale>
        <p:origin x="5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alf Frame 6"/>
          <p:cNvSpPr/>
          <p:nvPr userDrawn="1"/>
        </p:nvSpPr>
        <p:spPr>
          <a:xfrm>
            <a:off x="38100" y="76200"/>
            <a:ext cx="1371600" cy="1143000"/>
          </a:xfrm>
          <a:prstGeom prst="halfFrame">
            <a:avLst>
              <a:gd name="adj1" fmla="val 12963"/>
              <a:gd name="adj2" fmla="val 13210"/>
            </a:avLst>
          </a:prstGeom>
          <a:gradFill>
            <a:gsLst>
              <a:gs pos="0">
                <a:schemeClr val="accent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 rot="16200000">
            <a:off x="-38100" y="5524500"/>
            <a:ext cx="1371600" cy="1143000"/>
          </a:xfrm>
          <a:prstGeom prst="halfFrame">
            <a:avLst>
              <a:gd name="adj1" fmla="val 12963"/>
              <a:gd name="adj2" fmla="val 13210"/>
            </a:avLst>
          </a:prstGeom>
          <a:gradFill>
            <a:gsLst>
              <a:gs pos="0">
                <a:schemeClr val="accent3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7810500" y="190500"/>
            <a:ext cx="1371600" cy="1143000"/>
          </a:xfrm>
          <a:prstGeom prst="halfFrame">
            <a:avLst>
              <a:gd name="adj1" fmla="val 12963"/>
              <a:gd name="adj2" fmla="val 13210"/>
            </a:avLst>
          </a:prstGeom>
          <a:gradFill>
            <a:gsLst>
              <a:gs pos="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7696200" y="5638799"/>
            <a:ext cx="1371600" cy="1143000"/>
          </a:xfrm>
          <a:prstGeom prst="halfFrame">
            <a:avLst>
              <a:gd name="adj1" fmla="val 12963"/>
              <a:gd name="adj2" fmla="val 13210"/>
            </a:avLst>
          </a:prstGeom>
          <a:gradFill>
            <a:gsLst>
              <a:gs pos="0">
                <a:schemeClr val="accent6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iagonal Stripe 10"/>
          <p:cNvSpPr/>
          <p:nvPr userDrawn="1"/>
        </p:nvSpPr>
        <p:spPr>
          <a:xfrm rot="19991018">
            <a:off x="8534399" y="2489199"/>
            <a:ext cx="1066800" cy="2057400"/>
          </a:xfrm>
          <a:prstGeom prst="diagStripe">
            <a:avLst>
              <a:gd name="adj" fmla="val 81456"/>
            </a:avLst>
          </a:prstGeom>
          <a:gradFill>
            <a:gsLst>
              <a:gs pos="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iagonal Stripe 11"/>
          <p:cNvSpPr/>
          <p:nvPr userDrawn="1"/>
        </p:nvSpPr>
        <p:spPr>
          <a:xfrm rot="9156916">
            <a:off x="-424809" y="2644604"/>
            <a:ext cx="1066800" cy="2057400"/>
          </a:xfrm>
          <a:prstGeom prst="diagStripe">
            <a:avLst>
              <a:gd name="adj" fmla="val 8145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iagonal Stripe 12"/>
          <p:cNvSpPr/>
          <p:nvPr userDrawn="1"/>
        </p:nvSpPr>
        <p:spPr>
          <a:xfrm rot="14537112">
            <a:off x="4159034" y="-949698"/>
            <a:ext cx="1046275" cy="2012715"/>
          </a:xfrm>
          <a:prstGeom prst="diagStripe">
            <a:avLst>
              <a:gd name="adj" fmla="val 81456"/>
            </a:avLst>
          </a:prstGeom>
          <a:gradFill>
            <a:gsLst>
              <a:gs pos="0">
                <a:srgbClr val="7030A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iagonal Stripe 13"/>
          <p:cNvSpPr/>
          <p:nvPr userDrawn="1"/>
        </p:nvSpPr>
        <p:spPr>
          <a:xfrm rot="3713833">
            <a:off x="3924300" y="5712411"/>
            <a:ext cx="1066800" cy="2057400"/>
          </a:xfrm>
          <a:prstGeom prst="diagStripe">
            <a:avLst>
              <a:gd name="adj" fmla="val 81456"/>
            </a:avLst>
          </a:prstGeom>
          <a:gradFill>
            <a:gsLst>
              <a:gs pos="0">
                <a:srgbClr val="C0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762000"/>
            <a:ext cx="7391400" cy="10668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dirty="0" smtClean="0">
                <a:solidFill>
                  <a:schemeClr val="tx1"/>
                </a:solidFill>
              </a:rPr>
              <a:t> </a:t>
            </a:r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48" y="2133600"/>
            <a:ext cx="70104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26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3" b="13334"/>
          <a:stretch/>
        </p:blipFill>
        <p:spPr>
          <a:xfrm>
            <a:off x="2575153" y="366786"/>
            <a:ext cx="2241091" cy="26425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867400" y="533400"/>
            <a:ext cx="2514600" cy="646331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: ১৮১৫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87872" y="1295400"/>
            <a:ext cx="2514600" cy="646331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১৮৫২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581400"/>
            <a:ext cx="7696200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Low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বিনা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বার্তা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প্রেরন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সফল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জগদীশ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বসু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”।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4876800"/>
            <a:ext cx="7696200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Low"/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১৮৯৫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অতিক্ষুদ্র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তরঙ্গ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প্রেরণে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সক্ষম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আবিষ্কার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সার্বজনীন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স্বীকৃতি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পায়নি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2209799" y="3085536"/>
            <a:ext cx="2971800" cy="38100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জগদীশ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বসু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95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3"/>
          <a:stretch/>
        </p:blipFill>
        <p:spPr>
          <a:xfrm>
            <a:off x="2057400" y="609600"/>
            <a:ext cx="1981200" cy="2296862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867400" y="533400"/>
            <a:ext cx="2514600" cy="646331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১৮৭৪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87872" y="1295400"/>
            <a:ext cx="2514600" cy="646331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১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৯৩৭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3657600"/>
            <a:ext cx="6705600" cy="5847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বেতার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আবিষ্কার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”।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4696360"/>
            <a:ext cx="7620000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justLow"/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বেতার তরঙ্গ ব্যবহার করে এক স্থান থেকে অন্য স্থানে তথ্য প্রেরণ প্রথম প্রকাশিত হওয়ায় তাকে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বেতার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আবিষ্কা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রক বলা হয়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1676400" y="3049608"/>
            <a:ext cx="2971800" cy="381000"/>
          </a:xfrm>
          <a:prstGeom prst="round2Diag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গুগলিয়েলমা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মার্কনি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69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31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42865"/>
            <a:ext cx="2057400" cy="24444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8103" y="3124200"/>
            <a:ext cx="7427794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শতকে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ষাট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সত্তরের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দশকে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প্রটোকল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আরপানেটের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আবিষ্কার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তখন থেকে নেটোয়ার্কের মাধ্যমে কম্পিউটারসমূহের মধ্যে আন্তঃসংযোগ বিকশিত হতে শূরূ করে। আর এ বিকাশের ফলে তৈরি হয় ইন্টারনেট।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5154946"/>
            <a:ext cx="80772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আমেরিকার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প্রোগ্রামার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3352800" y="1143000"/>
            <a:ext cx="3352800" cy="799237"/>
          </a:xfrm>
          <a:prstGeom prst="round2Diag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রেমন্ড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স্যামুয়েল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টমলিনসন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22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" y="609600"/>
            <a:ext cx="2560320" cy="18288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600075"/>
            <a:ext cx="2560320" cy="183832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09600"/>
            <a:ext cx="2560320" cy="183832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03717" y="2590800"/>
            <a:ext cx="2567144" cy="64633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  <a:effectLst>
            <a:outerShdw blurRad="50800" dist="50800" dir="5400000" algn="ctr" rotWithShape="0">
              <a:schemeClr val="accent2">
                <a:lumMod val="20000"/>
                <a:lumOff val="8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স্টিভ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জবস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2590800"/>
            <a:ext cx="2567144" cy="646331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স্টিভ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জজনিয়াক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2590800"/>
            <a:ext cx="2567144" cy="646331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রোনাল্ড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ওয়েন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1678431" y="3426970"/>
            <a:ext cx="358915" cy="21057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3827386"/>
            <a:ext cx="5334000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১৯৫৫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সাল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২০১১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9636" y="4800600"/>
            <a:ext cx="8349006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Low"/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স্টিভ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জবস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বন্ধু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স্টিভ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জজনিয়াক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রোলান্ড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ওয়েন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১৯৭৬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১লা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এপ্রিল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অ্যাপল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প্রতিষ্ঠান চালু করেন। প্রতিষ্ঠানটি বর্তমানে বিশ্বের অন্যতম বৃহৎ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প্রতিষ্ঠান।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20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r="22619"/>
          <a:stretch/>
        </p:blipFill>
        <p:spPr>
          <a:xfrm>
            <a:off x="1219200" y="381000"/>
            <a:ext cx="1981200" cy="19470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0" y="1069451"/>
            <a:ext cx="4648200" cy="646331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অক্টোবর-১৯৫৫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সাল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551387"/>
            <a:ext cx="4648200" cy="584775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উইলিয়াম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হেনরি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গেটস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”।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236585"/>
            <a:ext cx="8164764" cy="2062103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Low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১৯৮১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আইবিএম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কোম্পানি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বানানো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পার্সোনাল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গেটস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বন্ধুরদের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মাইক্রোসফটকে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বিকশিত হয় এমএস ডস এবং উইন্ডোজ অপারেটিং সিস্টেম।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5410200"/>
            <a:ext cx="8164764" cy="1077218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Low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কোম্পানির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সফওয়্যার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33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3197428" cy="175260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267200" y="1612612"/>
            <a:ext cx="3886200" cy="646331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: ৮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জুন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-১৯৫৫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সাল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733117"/>
            <a:ext cx="5410200" cy="707886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স্যার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টিমোথি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টিম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বার্নাস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8628" y="3657600"/>
            <a:ext cx="7756055" cy="2062103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Low"/>
            <a:r>
              <a:rPr lang="en-US" sz="3200" dirty="0">
                <a:latin typeface="NikoshBAN" pitchFamily="2" charset="0"/>
                <a:cs typeface="NikoshBAN" pitchFamily="2" charset="0"/>
              </a:rPr>
              <a:t>১৯৮৯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ব্রিটিশ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হাইপাটেক্সট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ট্রান্সফার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প্রটোকল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ব্যবস্থাপনার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প্রস্তাব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বাস্তবায়ন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ওয়াল্ড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ওয়াইড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(www)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98995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000">
              <a:schemeClr val="accent3"/>
            </a:gs>
            <a:gs pos="37000">
              <a:schemeClr val="accent5">
                <a:lumMod val="45000"/>
                <a:lumOff val="55000"/>
              </a:schemeClr>
            </a:gs>
            <a:gs pos="86000">
              <a:schemeClr val="accent5">
                <a:lumMod val="45000"/>
                <a:lumOff val="55000"/>
              </a:schemeClr>
            </a:gs>
            <a:gs pos="2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04801"/>
            <a:ext cx="3824514" cy="23622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38200" y="2895600"/>
            <a:ext cx="5410200" cy="70788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মার্ক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জুকারবার্গ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3821974"/>
            <a:ext cx="8317164" cy="156966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Low"/>
            <a:r>
              <a:rPr lang="en-US" sz="2400" dirty="0" err="1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বচেয়ে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ফেসবুক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হার্ভার্ড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বিশ্ববিদ্যালয়ের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মার্ক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জুকারবার্গ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বন্ধুদের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‍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সুচিত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ফেসবুক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২০১৫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পরিসংখান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১৪১৫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মিলিয়ন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ব্যবহারকারী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ফেসবুক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এ সংখ্যা প্রতিদিনই বাড়ছে।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0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2514600" y="609600"/>
            <a:ext cx="4800600" cy="1219200"/>
          </a:xfrm>
          <a:prstGeom prst="flowChartDocumen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Data 2"/>
          <p:cNvSpPr/>
          <p:nvPr/>
        </p:nvSpPr>
        <p:spPr>
          <a:xfrm>
            <a:off x="457200" y="2133600"/>
            <a:ext cx="8229600" cy="3886200"/>
          </a:xfrm>
          <a:prstGeom prst="flowChartInputOutput">
            <a:avLst/>
          </a:prstGeom>
          <a:gradFill>
            <a:gsLst>
              <a:gs pos="96000">
                <a:schemeClr val="accent3"/>
              </a:gs>
              <a:gs pos="37000">
                <a:schemeClr val="accent5">
                  <a:lumMod val="45000"/>
                  <a:lumOff val="55000"/>
                </a:schemeClr>
              </a:gs>
              <a:gs pos="86000">
                <a:schemeClr val="accent5">
                  <a:lumMod val="45000"/>
                  <a:lumOff val="55000"/>
                </a:schemeClr>
              </a:gs>
              <a:gs pos="2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আধুনিক কম্পিউটারের জনক কাকে বলা হয়?</a:t>
            </a:r>
          </a:p>
          <a:p>
            <a:pPr algn="just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তড়িৎ চৌম্বকীয় বলের ধারণা কে প্রকাশ করেন?</a:t>
            </a:r>
          </a:p>
          <a:p>
            <a:pPr algn="just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প্রথম ই-মেইল সিস্টেম কে চালু করেন?</a:t>
            </a:r>
          </a:p>
          <a:p>
            <a:pPr algn="just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683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95400" y="685800"/>
            <a:ext cx="6858000" cy="914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066800" y="2057400"/>
            <a:ext cx="7239000" cy="3886200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তথ্য প্রযুক্তির উন্নয়নে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রেমন্ড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স্যামুয়েল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টমলিনস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নের ভুমিকা নিয়ে আলোচনা কর।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26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33400"/>
            <a:ext cx="71628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886382"/>
            <a:ext cx="4267200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লর্ড বায়রনের কন্যার নাম কি?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1" y="2701407"/>
            <a:ext cx="5181599" cy="4001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২। বিনা কারে বার্তা প্রেরণে প্রথম সফল বাঙলী বিজ্ঞানীর নাম কি?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3515638"/>
            <a:ext cx="4267200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বিল গেটসের প্রতিষ্ঠানের নাম কি?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329869"/>
            <a:ext cx="3733800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Times New Roman" panose="02020603050405020304" pitchFamily="18" charset="0"/>
                <a:cs typeface="NikoshBAN" panose="02000000000000000000" pitchFamily="2" charset="0"/>
              </a:rPr>
              <a:t>httP</a:t>
            </a:r>
            <a:r>
              <a:rPr lang="bn-IN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এর অর্থ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5029200"/>
            <a:ext cx="5181600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জনপ্রিয় সামাজিক যোগাযোগ মাধ্যম এর নাম কি?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0600" y="1886381"/>
            <a:ext cx="2590800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অ্যাডা লাভলেস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0" y="2701407"/>
            <a:ext cx="1676400" cy="4001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জগদীশ চন্দ্র বসু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00600" y="3515342"/>
            <a:ext cx="2590800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94220" y="4329868"/>
            <a:ext cx="3197180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হাইপারটেক্সট ট্রান্সফার প্রটোকল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5000" y="5029199"/>
            <a:ext cx="1676400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ফেসবুক </a:t>
            </a:r>
          </a:p>
        </p:txBody>
      </p:sp>
    </p:spTree>
    <p:extLst>
      <p:ext uri="{BB962C8B-B14F-4D97-AF65-F5344CB8AC3E}">
        <p14:creationId xmlns:p14="http://schemas.microsoft.com/office/powerpoint/2010/main" val="403634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838200"/>
            <a:ext cx="7543800" cy="707886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2209800"/>
            <a:ext cx="7315200" cy="373380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মো: মাহমুদুল হাসান সেলিম সরকার 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(আইসিটি)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বনগ্রাম হাফেজ উদ্দিন উচ্চ বিদ্যালয় 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ঝিনাইগাতি, শেরপুর।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7909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990600"/>
            <a:ext cx="6324600" cy="76944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2286000"/>
            <a:ext cx="6400800" cy="233910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স্টিভ জবস এর অ্যাপল কম্পিউটার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উইলিয়াম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হেনরি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গেটস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মাইক্রোসফট কম্পিউটার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27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448619" cy="624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838200"/>
            <a:ext cx="5791200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0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002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609600"/>
            <a:ext cx="6858000" cy="914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পরিচিতি 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1143000" y="1905000"/>
            <a:ext cx="7315200" cy="4495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শ্রেণী : নবম ও দশম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বিষয় :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আমাদের</a:t>
            </a:r>
          </a:p>
          <a:p>
            <a:pPr algn="just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বাংলাদেশ  </a:t>
            </a:r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অধ্যায় : প্রথম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সময় : ৪৫ মিনিট  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377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2C0E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57" y="521011"/>
            <a:ext cx="3674644" cy="229839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0" b="11600"/>
          <a:stretch/>
        </p:blipFill>
        <p:spPr>
          <a:xfrm>
            <a:off x="4899248" y="518616"/>
            <a:ext cx="3558952" cy="230078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1" b="11111"/>
          <a:stretch/>
        </p:blipFill>
        <p:spPr>
          <a:xfrm>
            <a:off x="842766" y="3124200"/>
            <a:ext cx="3653035" cy="25146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48" y="3124200"/>
            <a:ext cx="3558952" cy="250703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42238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905000"/>
            <a:ext cx="7391400" cy="2031325"/>
          </a:xfrm>
          <a:prstGeom prst="rect">
            <a:avLst/>
          </a:prstGeom>
          <a:noFill/>
          <a:ln w="7620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5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ব্যক্তিত্ব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6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85800"/>
            <a:ext cx="6705600" cy="830997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ফল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057400"/>
            <a:ext cx="7772400" cy="215443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......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সংশ্লিষ্ঠ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ব্যক্তিবর্গ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আধুনিক কম্পিউটার বিকাশে বিজ্ঞানীদের ভূমিকা ব্যাখ্যা করতে পারবে।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সংশ্লিষ্ঠ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ব্যক্তিবর্গের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64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731520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চার্লস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ব্যাবেজ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" t="10457" r="4192" b="3268"/>
          <a:stretch/>
        </p:blipFill>
        <p:spPr>
          <a:xfrm>
            <a:off x="685800" y="1600200"/>
            <a:ext cx="2209800" cy="26044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397155" y="1771934"/>
            <a:ext cx="4800600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জন্মঃ ১৭৯১, মৃত্যুঃ ১৮৭১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7155" y="2725803"/>
            <a:ext cx="4800600" cy="46166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একজন ইংরেজ প্রকৌশলী ও গণিতবিদ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97155" y="3662275"/>
            <a:ext cx="4800600" cy="64633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90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আবিষ্কার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2194" y="4741783"/>
            <a:ext cx="3124200" cy="769441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ডিফারেন্স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ইঞ্জিন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4741783"/>
            <a:ext cx="4267200" cy="830997"/>
          </a:xfrm>
          <a:prstGeom prst="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এনালেটিক্যাল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078" y="5668695"/>
            <a:ext cx="8321722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১৯৯১ সালে লন্ডনের বিজ্ঞান জাদুঘরে তার বর্ণনা অনুসারে একটি ইঞ্জিন তৈরি করে 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74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13" r="4471"/>
          <a:stretch/>
        </p:blipFill>
        <p:spPr>
          <a:xfrm>
            <a:off x="548266" y="348599"/>
            <a:ext cx="1890134" cy="200103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751" y="265815"/>
            <a:ext cx="1431811" cy="22487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2267" y="1056728"/>
            <a:ext cx="1143000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কন্যা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3605" y="2554069"/>
            <a:ext cx="2591990" cy="646331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অ্যাডা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লাভলেস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572869"/>
            <a:ext cx="251460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: ১৮১৫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0" y="1466671"/>
            <a:ext cx="2514600" cy="646331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১৮৫২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692" y="3239869"/>
            <a:ext cx="7612207" cy="64633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চার্লস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ব্যাবেজের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১৮৩৩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0638" y="4139625"/>
            <a:ext cx="8266162" cy="584775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ছোটবেলা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গণিতের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আগ্রহী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ওঠেন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556" y="5065693"/>
            <a:ext cx="8292320" cy="954107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এনালিটিক্যাল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ইঞ্জিনকে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লাগানোর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প্রোগ্রামিং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আসেন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প্রোগ্রামিং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ধারনার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প্রবর্তক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সম্মানিত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2652" y="2375356"/>
            <a:ext cx="1361362" cy="523220"/>
          </a:xfrm>
          <a:prstGeom prst="rect">
            <a:avLst/>
          </a:prstGeom>
          <a:solidFill>
            <a:schemeClr val="accent3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লর্ড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বায়রন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96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68910"/>
            <a:ext cx="2126246" cy="27065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0200" y="533400"/>
            <a:ext cx="2971800" cy="646331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: ১৮</a:t>
            </a:r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৩১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1295400"/>
            <a:ext cx="2992272" cy="646331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১৮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৭৯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2480176" y="3314604"/>
            <a:ext cx="3234823" cy="495396"/>
          </a:xfrm>
          <a:prstGeom prst="round2Diag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জেমস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ক্লাক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ম্যাক্সওয়েল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267200"/>
            <a:ext cx="8077200" cy="1354217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জেমস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ম্যাক্সওয়েল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তড়িত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চৌম্বকীয়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বার্তা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প্রেরনএর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97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689</Words>
  <Application>Microsoft Office PowerPoint</Application>
  <PresentationFormat>On-screen Show (4:3)</PresentationFormat>
  <Paragraphs>88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SHAMIM</dc:creator>
  <cp:lastModifiedBy>PCC</cp:lastModifiedBy>
  <cp:revision>64</cp:revision>
  <dcterms:created xsi:type="dcterms:W3CDTF">2006-08-16T00:00:00Z</dcterms:created>
  <dcterms:modified xsi:type="dcterms:W3CDTF">2020-01-23T16:03:14Z</dcterms:modified>
</cp:coreProperties>
</file>