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70" r:id="rId4"/>
    <p:sldId id="275" r:id="rId5"/>
    <p:sldId id="278" r:id="rId6"/>
    <p:sldId id="273" r:id="rId7"/>
    <p:sldId id="279" r:id="rId8"/>
    <p:sldId id="280" r:id="rId9"/>
    <p:sldId id="276" r:id="rId10"/>
    <p:sldId id="27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22-Jan-20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0316" y="101408"/>
            <a:ext cx="8871284" cy="6629400"/>
            <a:chOff x="120316" y="101408"/>
            <a:chExt cx="8871284" cy="6629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16" y="3288916"/>
              <a:ext cx="8871284" cy="34418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16" y="101408"/>
              <a:ext cx="8871284" cy="37348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22616" y="540799"/>
            <a:ext cx="730919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2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3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বাড়ীর </a:t>
            </a:r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bn-IN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ক্রোমোজোম এর চিত্র অংকন করে চিহ্নিত কর।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76102" y="7748"/>
            <a:ext cx="9705244" cy="7002651"/>
            <a:chOff x="-276102" y="7748"/>
            <a:chExt cx="9705244" cy="70026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102" y="7748"/>
              <a:ext cx="9705244" cy="700265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12087" y="7748"/>
              <a:ext cx="6061046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9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0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9435" y="99221"/>
            <a:ext cx="8921322" cy="6606379"/>
            <a:chOff x="139435" y="99221"/>
            <a:chExt cx="8921322" cy="66063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35" y="99221"/>
              <a:ext cx="1720335" cy="188198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981200" y="99221"/>
              <a:ext cx="4724400" cy="18819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99221"/>
              <a:ext cx="2095238" cy="2409524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04800" y="2133600"/>
              <a:ext cx="6400800" cy="348057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আবদুল মাবুদ</a:t>
              </a:r>
            </a:p>
            <a:p>
              <a:pPr algn="ctr"/>
              <a:r>
                <a:rPr lang="bn-IN" sz="48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শাহ ওয়ালীউল্লাহ ইনস্টিটিউট</a:t>
              </a:r>
            </a:p>
            <a:p>
              <a:pPr algn="ctr"/>
              <a:r>
                <a:rPr lang="bn-IN" sz="48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চট্টগ্রাম</a:t>
              </a:r>
              <a:endPara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880" y="2566176"/>
              <a:ext cx="2157877" cy="304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62000" y="5791200"/>
              <a:ext cx="7620000" cy="914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৮ম বিজ্ঞান  অধায় ২  পাঠ ৭-৯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4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8" y="931190"/>
            <a:ext cx="3461336" cy="27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270" y="3027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---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8" y="3775724"/>
            <a:ext cx="5608731" cy="2978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8" y="618184"/>
            <a:ext cx="4132470" cy="3058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4000" y="3775724"/>
            <a:ext cx="2754381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</a:p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 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bn-IN" sz="60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এন এ</a:t>
            </a:r>
          </a:p>
        </p:txBody>
      </p:sp>
    </p:spTree>
    <p:extLst>
      <p:ext uri="{BB962C8B-B14F-4D97-AF65-F5344CB8AC3E}">
        <p14:creationId xmlns:p14="http://schemas.microsoft.com/office/powerpoint/2010/main" val="36362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ক্ষা</a:t>
            </a:r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র্থীরা ---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 N A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 N A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বুঝায় তা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বংশগতি নির্ধারণে ক্রোমোজোম,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RNA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এর ভূমিকা বিশ্লেষণ 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122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857" y="937873"/>
            <a:ext cx="5022743" cy="5767727"/>
            <a:chOff x="158857" y="937873"/>
            <a:chExt cx="4422321" cy="57677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8" y="937873"/>
              <a:ext cx="4413142" cy="3291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7" y="4229100"/>
              <a:ext cx="4422321" cy="24765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946914"/>
            <a:ext cx="3280935" cy="4082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5257800"/>
            <a:ext cx="3276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গ্রেগর জোহান মেন্ডেল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১৮২২ - ১৮৮৪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9041"/>
            <a:ext cx="4724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মাতাপিতার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প্রকৃয়ায়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সন্তানসন্ততিতে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সঞ্চা্রিত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বংশগত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3173580"/>
            <a:ext cx="4371975" cy="36152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0"/>
            <a:ext cx="4371974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6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1624"/>
            <a:ext cx="4587606" cy="6846376"/>
            <a:chOff x="0" y="11624"/>
            <a:chExt cx="4587606" cy="68463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6" y="11624"/>
              <a:ext cx="4565650" cy="341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4587606" cy="3429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24400" y="-6458"/>
            <a:ext cx="426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উক্লিক এসিড দুই ধরনের যথা –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DNA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(ডি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ক্সি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রাইবো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RNA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রাইবো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মানুষের প্রতিটি দেহকোষে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 বা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৪৬টি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থাকে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599"/>
            <a:ext cx="88392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দলগত কাজ </a:t>
            </a:r>
          </a:p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: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বংশগতির ধারা অক্ষুন্ন রাখার ক্ষেত্রে ধারক ও বাহক হিসেবে কোন কোন অংশ কীভাবে ভূমিকা রাখে ?</a:t>
            </a:r>
          </a:p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বংশগতির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ধারা অক্ষুন্ন রাখার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ক্ষেত্রে মিয়োসিস কোষ বিভাজন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কীভাবে ভূমিকা রাখে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মূল্যায়ণ</a:t>
            </a:r>
          </a:p>
          <a:p>
            <a:endParaRPr lang="bn-IN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বংশগতির জনক বলা হয় কাকে?</a:t>
            </a:r>
          </a:p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ডি এন এ এবং আর এন এ ভিন্ন কেন?</a:t>
            </a:r>
          </a:p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ক্রোমোজোমকে বংশগতির ভৌতভিত্তি বলার কারণ কী ?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224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2006-08-16T00:00:00Z</dcterms:created>
  <dcterms:modified xsi:type="dcterms:W3CDTF">2020-01-22T18:56:42Z</dcterms:modified>
</cp:coreProperties>
</file>