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64" r:id="rId4"/>
    <p:sldId id="265" r:id="rId5"/>
    <p:sldId id="266" r:id="rId6"/>
    <p:sldId id="261" r:id="rId7"/>
    <p:sldId id="267" r:id="rId8"/>
    <p:sldId id="270" r:id="rId9"/>
    <p:sldId id="271" r:id="rId10"/>
    <p:sldId id="268" r:id="rId11"/>
    <p:sldId id="269" r:id="rId12"/>
    <p:sldId id="272" r:id="rId13"/>
    <p:sldId id="273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05" y="0"/>
            <a:ext cx="9066216" cy="6832170"/>
            <a:chOff x="29705" y="0"/>
            <a:chExt cx="9066216" cy="68321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5" y="0"/>
              <a:ext cx="9066216" cy="683217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66800" y="37454"/>
              <a:ext cx="62484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9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5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6" y="3658892"/>
            <a:ext cx="4636704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2" y="228600"/>
            <a:ext cx="4675428" cy="31112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17576" y="236349"/>
            <a:ext cx="40386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প্রাণি </a:t>
            </a:r>
            <a:r>
              <a:rPr lang="bn-IN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পরাগী –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ফুল মোটামুটি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বড়,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তবে ফুল ছোট হলে ফুলগুলো পুষ্পমঞ্জুরিতে সজ্জিত থাকে।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এদের রং আকর্ষণীয়।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এসব ফুলে গন্ধ থাকতে পারে বা নাও থাকতে পারে।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উদাহরণ-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কদম, শিমুল ইত্যাদি</a:t>
            </a:r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7916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924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endParaRPr lang="bn-IN" sz="5400" dirty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স্ব-পরাগায়ন ও পর-পরাগায়নের পার্থক্য লিখ।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মূল্যায়ণ</a:t>
            </a: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পর-পরাগায়ন কাকে বলে?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 পরাগায়নের মাধ্যম বলতে কী বুঝায়?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৩।অভিযোজন কাকে বলে?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৪। প্রাণিপরাগী ও পতঙ্গপরাগী ফুলের পার্থক্য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2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70854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বাড়ীর কাজ 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নীচের ফুলগুলোর কোনটির পরাগায়ন কীভাবে ঘটে লিখ:</a:t>
            </a:r>
          </a:p>
          <a:p>
            <a:r>
              <a:rPr lang="bn-IN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সরিষা, কচু, শাপলা, ভূট্টা, লাউ, বেগুন, জবা, বকুল ও আম।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3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733692" cy="6477000"/>
            <a:chOff x="228600" y="228600"/>
            <a:chExt cx="8733692" cy="6477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733692" cy="6477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90600" y="1371600"/>
              <a:ext cx="4953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800" dirty="0" smtClean="0">
                  <a:latin typeface="NikoshBAN" pitchFamily="2" charset="0"/>
                  <a:cs typeface="NikoshBAN" pitchFamily="2" charset="0"/>
                </a:rPr>
                <a:t>ধন্যবাদ 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02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3189" y="149814"/>
            <a:ext cx="8859598" cy="6489918"/>
            <a:chOff x="133189" y="149814"/>
            <a:chExt cx="8859598" cy="64899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89" y="165315"/>
              <a:ext cx="1524000" cy="188406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81001" y="149814"/>
              <a:ext cx="8611786" cy="6489918"/>
              <a:chOff x="381001" y="149814"/>
              <a:chExt cx="8611786" cy="648991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9918" y="149814"/>
                <a:ext cx="2152869" cy="2474563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209800" y="154982"/>
                <a:ext cx="4343400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15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পরিচিতি </a:t>
                </a:r>
                <a:endParaRPr lang="en-US" sz="115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381001" y="2133600"/>
                <a:ext cx="6172200" cy="3505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5400" dirty="0" smtClean="0">
                    <a:latin typeface="NikoshBAN" pitchFamily="2" charset="0"/>
                    <a:cs typeface="NikoshBAN" pitchFamily="2" charset="0"/>
                  </a:rPr>
                  <a:t>আবদুল মাবুদ</a:t>
                </a:r>
              </a:p>
              <a:p>
                <a:pPr algn="ctr"/>
                <a:r>
                  <a:rPr lang="bn-IN" sz="4800" dirty="0" smtClean="0">
                    <a:latin typeface="NikoshBAN" pitchFamily="2" charset="0"/>
                    <a:cs typeface="NikoshBAN" pitchFamily="2" charset="0"/>
                  </a:rPr>
                  <a:t>সহকারী শিক্ষক</a:t>
                </a:r>
              </a:p>
              <a:p>
                <a:pPr algn="ctr"/>
                <a:r>
                  <a:rPr lang="bn-IN" sz="4800" dirty="0" smtClean="0">
                    <a:latin typeface="NikoshBAN" pitchFamily="2" charset="0"/>
                    <a:cs typeface="NikoshBAN" pitchFamily="2" charset="0"/>
                  </a:rPr>
                  <a:t>শাহ ওয়ালীউল্লাহ ইনস্টিটিউট</a:t>
                </a:r>
              </a:p>
              <a:p>
                <a:pPr algn="ctr"/>
                <a:r>
                  <a:rPr lang="bn-IN" sz="4800" dirty="0" smtClean="0">
                    <a:latin typeface="NikoshBAN" pitchFamily="2" charset="0"/>
                    <a:cs typeface="NikoshBAN" pitchFamily="2" charset="0"/>
                  </a:rPr>
                  <a:t>জামালখান চট্টগ্রাম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72146" y="5801532"/>
                <a:ext cx="80010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5400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৮ম বিজ্ঞান  অধ্যায় ৪  পাঠ ৫ ও ৬</a:t>
                </a:r>
                <a:endParaRPr lang="en-US" sz="5400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6394" y="2705742"/>
                <a:ext cx="2126393" cy="30035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320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787699"/>
              </p:ext>
            </p:extLst>
          </p:nvPr>
        </p:nvGraphicFramePr>
        <p:xfrm>
          <a:off x="2286000" y="2819400"/>
          <a:ext cx="48948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ackager Shell Object" showAsIcon="1" r:id="rId3" imgW="2094120" imgH="488520" progId="Package">
                  <p:embed/>
                </p:oleObj>
              </mc:Choice>
              <mc:Fallback>
                <p:oleObj name="Packager Shell Object" showAsIcon="1" r:id="rId3" imgW="20941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2819400"/>
                        <a:ext cx="489486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28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ভিডিওটি দেখি ---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54" y="44941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ছবি দেখি ---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458200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68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---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পরাগায়ন কী তা বলতে পারবে।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 স্ব-পরাগায়ন ও পর-পরাগায়ন ব্যাখ্যা করতে পারবে।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৩। পরাগায়ন মাধ্যম ও ফুলের অভিযোজনিক বৈশিষ্ট্য বিশ্লেষণ করতে পারবে।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82740"/>
            <a:ext cx="4668973" cy="2909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2" y="4114800"/>
            <a:ext cx="4668973" cy="2638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41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আরও কিছু ছবি দেখি -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59410"/>
            <a:ext cx="4038600" cy="669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ফুলের পরাগধানী হিতে পরাগরেণু একই ফুলে অথবা একই জাতের অন্য ফুলের গর্ভমুন্ডে স্থানান্তরিত হওয়াকে পরাগায়ন বলে।</a:t>
            </a:r>
          </a:p>
          <a:p>
            <a:pPr marL="571500" indent="-571500" algn="ctr"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 দুই প্রকার: ১। স্ব-পরাগায়ন ও</a:t>
            </a:r>
          </a:p>
          <a:p>
            <a:pPr algn="ctr"/>
            <a:r>
              <a:rPr lang="bn-IN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২। পর-পরাগায়ন ।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799"/>
            <a:ext cx="4495800" cy="2981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5200"/>
            <a:ext cx="44958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47647" y="304799"/>
            <a:ext cx="4191000" cy="624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বায়ু পরাগী –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ফুল বর্ণ, গন্ধ ও মধুগ্রন্থিহীন।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পরাগরেণু হালকা, অসংখ্য ও আকারে ক্ষুদ্র।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গর্ভমুন্ড আঠালো, শাখান্বিত বা পালকের ন্যায়।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উদাহরণ- ধান, দূর্বা ইত্যাদি।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400"/>
            <a:ext cx="4576187" cy="304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52818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7333" y="609600"/>
            <a:ext cx="41726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পতঙ্গ পরাগী –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ফুল বড়, রঙ্গিন, মধুগ্রন্থিযুক্ত।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পরাগরেণু ও গর্ভমুন্ড আঠালো এবং সুগন্ধযুক্ত।</a:t>
            </a:r>
          </a:p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উদাহরণ- জবা, কুমড়া ইত্যাদি।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7" y="3435457"/>
            <a:ext cx="4464693" cy="3131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46582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39346" y="511579"/>
            <a:ext cx="4191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পরাগী –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১। ফুল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আকারে ক্ষুদ্র,হালকা এবং অসংখ্য।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পানিতে ভাসতে পারে, সুগন্ধ নেই।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স্ত্রী ফুলের বৃন্ত লম্বা কিন্তু পুং ফুলের বৃন্ত ছোট।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উদাহরণ - পদ্ম, পাতা শ্যাওলা ইত্যাদি।</a:t>
            </a:r>
            <a:endParaRPr lang="bn-IN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</TotalTime>
  <Words>312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Apex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2006-08-16T00:00:00Z</dcterms:created>
  <dcterms:modified xsi:type="dcterms:W3CDTF">2020-01-23T05:17:55Z</dcterms:modified>
</cp:coreProperties>
</file>