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71" r:id="rId7"/>
    <p:sldId id="272" r:id="rId8"/>
    <p:sldId id="270" r:id="rId9"/>
    <p:sldId id="261" r:id="rId10"/>
    <p:sldId id="265" r:id="rId11"/>
    <p:sldId id="266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72364" autoAdjust="0"/>
  </p:normalViewPr>
  <p:slideViewPr>
    <p:cSldViewPr>
      <p:cViewPr varScale="1">
        <p:scale>
          <a:sx n="53" d="100"/>
          <a:sy n="53" d="100"/>
        </p:scale>
        <p:origin x="18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BE033-4DED-413C-B63B-C8263ABFBA8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7B7EFB-2FD0-485F-9592-D6FE635C891E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হাজ্জ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E90FBE5-D177-4ED4-B269-ED51B898B4F0}" type="parTrans" cxnId="{EC112505-09DE-4213-AA0C-5B41E8E628C5}">
      <dgm:prSet/>
      <dgm:spPr/>
      <dgm:t>
        <a:bodyPr/>
        <a:lstStyle/>
        <a:p>
          <a:endParaRPr lang="en-US"/>
        </a:p>
      </dgm:t>
    </dgm:pt>
    <dgm:pt modelId="{726B0F3C-EF7D-4897-9CE6-F0A6C6882245}" type="sibTrans" cxnId="{EC112505-09DE-4213-AA0C-5B41E8E628C5}">
      <dgm:prSet/>
      <dgm:spPr/>
      <dgm:t>
        <a:bodyPr/>
        <a:lstStyle/>
        <a:p>
          <a:endParaRPr lang="en-US"/>
        </a:p>
      </dgm:t>
    </dgm:pt>
    <dgm:pt modelId="{C80D3DAB-BABD-4D27-8CEC-C0BEF364E0E8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ইফরাদ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FAD441C-0FF8-448A-9379-2AAA737E755D}" type="parTrans" cxnId="{5A2EDD4C-F53E-4F33-8A82-23C3A64BD3AE}">
      <dgm:prSet/>
      <dgm:spPr/>
      <dgm:t>
        <a:bodyPr/>
        <a:lstStyle/>
        <a:p>
          <a:endParaRPr lang="en-US"/>
        </a:p>
      </dgm:t>
    </dgm:pt>
    <dgm:pt modelId="{20F1B743-DBD6-4D2B-8F02-E70607BF511D}" type="sibTrans" cxnId="{5A2EDD4C-F53E-4F33-8A82-23C3A64BD3AE}">
      <dgm:prSet/>
      <dgm:spPr/>
      <dgm:t>
        <a:bodyPr/>
        <a:lstStyle/>
        <a:p>
          <a:endParaRPr lang="en-US"/>
        </a:p>
      </dgm:t>
    </dgm:pt>
    <dgm:pt modelId="{762FC232-A139-441B-892C-FD686BFD7843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তামাত্তু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38EEAB-79EE-416A-BF23-73FD0D1F4AF9}" type="parTrans" cxnId="{D82F28ED-FE37-49FC-B47C-9B25EF26FD0F}">
      <dgm:prSet/>
      <dgm:spPr/>
      <dgm:t>
        <a:bodyPr/>
        <a:lstStyle/>
        <a:p>
          <a:endParaRPr lang="en-US"/>
        </a:p>
      </dgm:t>
    </dgm:pt>
    <dgm:pt modelId="{DAA9876F-4AF3-4D16-96F8-0A9C01C5D18B}" type="sibTrans" cxnId="{D82F28ED-FE37-49FC-B47C-9B25EF26FD0F}">
      <dgm:prSet/>
      <dgm:spPr/>
      <dgm:t>
        <a:bodyPr/>
        <a:lstStyle/>
        <a:p>
          <a:endParaRPr lang="en-US"/>
        </a:p>
      </dgm:t>
    </dgm:pt>
    <dgm:pt modelId="{B0D2EED4-7796-426E-8093-5B8C1147B8B7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কেরান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227F319-6B8C-4ED9-8A84-35A1DD8458A6}" type="parTrans" cxnId="{4C2FE5BA-E37B-421C-A7E7-E89AD89144CE}">
      <dgm:prSet/>
      <dgm:spPr/>
      <dgm:t>
        <a:bodyPr/>
        <a:lstStyle/>
        <a:p>
          <a:endParaRPr lang="en-US"/>
        </a:p>
      </dgm:t>
    </dgm:pt>
    <dgm:pt modelId="{4894904B-8B80-4E3D-BA50-A5E6E825FB1F}" type="sibTrans" cxnId="{4C2FE5BA-E37B-421C-A7E7-E89AD89144CE}">
      <dgm:prSet/>
      <dgm:spPr/>
      <dgm:t>
        <a:bodyPr/>
        <a:lstStyle/>
        <a:p>
          <a:endParaRPr lang="en-US"/>
        </a:p>
      </dgm:t>
    </dgm:pt>
    <dgm:pt modelId="{BDF551AB-82A0-4EDA-AF8B-E63F31AB3E16}" type="pres">
      <dgm:prSet presAssocID="{4FABE033-4DED-413C-B63B-C8263ABFBA8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D735F6-21E9-44B6-9B8F-90918D09A067}" type="pres">
      <dgm:prSet presAssocID="{D17B7EFB-2FD0-485F-9592-D6FE635C891E}" presName="singleCycle" presStyleCnt="0"/>
      <dgm:spPr/>
    </dgm:pt>
    <dgm:pt modelId="{66E0B023-DFEE-4379-B2CB-828D100EAAC3}" type="pres">
      <dgm:prSet presAssocID="{D17B7EFB-2FD0-485F-9592-D6FE635C891E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614879D-485C-4B5C-B3BF-3A4FA01BC856}" type="pres">
      <dgm:prSet presAssocID="{BFAD441C-0FF8-448A-9379-2AAA737E755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648799F7-5BA2-49C6-A982-4DA3BE7260AF}" type="pres">
      <dgm:prSet presAssocID="{C80D3DAB-BABD-4D27-8CEC-C0BEF364E0E8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6D13D-B80C-4004-A88F-2741DA84DEB0}" type="pres">
      <dgm:prSet presAssocID="{9E38EEAB-79EE-416A-BF23-73FD0D1F4AF9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686DEC2-C95B-42C3-A7F6-D6D20D1FC552}" type="pres">
      <dgm:prSet presAssocID="{762FC232-A139-441B-892C-FD686BFD7843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5DE4B-B6F5-4EEF-9D1E-FEFF9E6B59CE}" type="pres">
      <dgm:prSet presAssocID="{C227F319-6B8C-4ED9-8A84-35A1DD8458A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D1C0AEB-26A4-4847-8ACF-BDEB4AF39B72}" type="pres">
      <dgm:prSet presAssocID="{B0D2EED4-7796-426E-8093-5B8C1147B8B7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2EDD4C-F53E-4F33-8A82-23C3A64BD3AE}" srcId="{D17B7EFB-2FD0-485F-9592-D6FE635C891E}" destId="{C80D3DAB-BABD-4D27-8CEC-C0BEF364E0E8}" srcOrd="0" destOrd="0" parTransId="{BFAD441C-0FF8-448A-9379-2AAA737E755D}" sibTransId="{20F1B743-DBD6-4D2B-8F02-E70607BF511D}"/>
    <dgm:cxn modelId="{EC112505-09DE-4213-AA0C-5B41E8E628C5}" srcId="{4FABE033-4DED-413C-B63B-C8263ABFBA8C}" destId="{D17B7EFB-2FD0-485F-9592-D6FE635C891E}" srcOrd="0" destOrd="0" parTransId="{4E90FBE5-D177-4ED4-B269-ED51B898B4F0}" sibTransId="{726B0F3C-EF7D-4897-9CE6-F0A6C6882245}"/>
    <dgm:cxn modelId="{31FFE283-6F43-4567-B8F7-FCD443529ECF}" type="presOf" srcId="{9E38EEAB-79EE-416A-BF23-73FD0D1F4AF9}" destId="{2986D13D-B80C-4004-A88F-2741DA84DEB0}" srcOrd="0" destOrd="0" presId="urn:microsoft.com/office/officeart/2008/layout/RadialCluster"/>
    <dgm:cxn modelId="{BB746279-9038-41AC-8DDC-48D2212415A6}" type="presOf" srcId="{B0D2EED4-7796-426E-8093-5B8C1147B8B7}" destId="{CD1C0AEB-26A4-4847-8ACF-BDEB4AF39B72}" srcOrd="0" destOrd="0" presId="urn:microsoft.com/office/officeart/2008/layout/RadialCluster"/>
    <dgm:cxn modelId="{559B536E-4335-47F1-816D-2676877AE8ED}" type="presOf" srcId="{BFAD441C-0FF8-448A-9379-2AAA737E755D}" destId="{5614879D-485C-4B5C-B3BF-3A4FA01BC856}" srcOrd="0" destOrd="0" presId="urn:microsoft.com/office/officeart/2008/layout/RadialCluster"/>
    <dgm:cxn modelId="{D29C34C1-8F15-4303-BF44-34EFAA59219E}" type="presOf" srcId="{4FABE033-4DED-413C-B63B-C8263ABFBA8C}" destId="{BDF551AB-82A0-4EDA-AF8B-E63F31AB3E16}" srcOrd="0" destOrd="0" presId="urn:microsoft.com/office/officeart/2008/layout/RadialCluster"/>
    <dgm:cxn modelId="{5798CF34-36CB-4ED0-8748-D1CDD9F38D90}" type="presOf" srcId="{762FC232-A139-441B-892C-FD686BFD7843}" destId="{5686DEC2-C95B-42C3-A7F6-D6D20D1FC552}" srcOrd="0" destOrd="0" presId="urn:microsoft.com/office/officeart/2008/layout/RadialCluster"/>
    <dgm:cxn modelId="{1DE0CE20-5EBF-494F-8B58-947885C217C6}" type="presOf" srcId="{C227F319-6B8C-4ED9-8A84-35A1DD8458A6}" destId="{5895DE4B-B6F5-4EEF-9D1E-FEFF9E6B59CE}" srcOrd="0" destOrd="0" presId="urn:microsoft.com/office/officeart/2008/layout/RadialCluster"/>
    <dgm:cxn modelId="{0192787E-B477-42BE-8CEE-890272AB888D}" type="presOf" srcId="{D17B7EFB-2FD0-485F-9592-D6FE635C891E}" destId="{66E0B023-DFEE-4379-B2CB-828D100EAAC3}" srcOrd="0" destOrd="0" presId="urn:microsoft.com/office/officeart/2008/layout/RadialCluster"/>
    <dgm:cxn modelId="{33D9BBFA-CB28-4046-96DC-EECB8418C09F}" type="presOf" srcId="{C80D3DAB-BABD-4D27-8CEC-C0BEF364E0E8}" destId="{648799F7-5BA2-49C6-A982-4DA3BE7260AF}" srcOrd="0" destOrd="0" presId="urn:microsoft.com/office/officeart/2008/layout/RadialCluster"/>
    <dgm:cxn modelId="{D82F28ED-FE37-49FC-B47C-9B25EF26FD0F}" srcId="{D17B7EFB-2FD0-485F-9592-D6FE635C891E}" destId="{762FC232-A139-441B-892C-FD686BFD7843}" srcOrd="1" destOrd="0" parTransId="{9E38EEAB-79EE-416A-BF23-73FD0D1F4AF9}" sibTransId="{DAA9876F-4AF3-4D16-96F8-0A9C01C5D18B}"/>
    <dgm:cxn modelId="{4C2FE5BA-E37B-421C-A7E7-E89AD89144CE}" srcId="{D17B7EFB-2FD0-485F-9592-D6FE635C891E}" destId="{B0D2EED4-7796-426E-8093-5B8C1147B8B7}" srcOrd="2" destOrd="0" parTransId="{C227F319-6B8C-4ED9-8A84-35A1DD8458A6}" sibTransId="{4894904B-8B80-4E3D-BA50-A5E6E825FB1F}"/>
    <dgm:cxn modelId="{D889D10C-A1EA-4ED5-9F04-BA76E3EDFD5C}" type="presParOf" srcId="{BDF551AB-82A0-4EDA-AF8B-E63F31AB3E16}" destId="{BBD735F6-21E9-44B6-9B8F-90918D09A067}" srcOrd="0" destOrd="0" presId="urn:microsoft.com/office/officeart/2008/layout/RadialCluster"/>
    <dgm:cxn modelId="{F0F421A7-DB3E-4BC0-B4F0-7BA52F0D7D01}" type="presParOf" srcId="{BBD735F6-21E9-44B6-9B8F-90918D09A067}" destId="{66E0B023-DFEE-4379-B2CB-828D100EAAC3}" srcOrd="0" destOrd="0" presId="urn:microsoft.com/office/officeart/2008/layout/RadialCluster"/>
    <dgm:cxn modelId="{10D6701B-C149-43AA-8420-2EF2781D0AAA}" type="presParOf" srcId="{BBD735F6-21E9-44B6-9B8F-90918D09A067}" destId="{5614879D-485C-4B5C-B3BF-3A4FA01BC856}" srcOrd="1" destOrd="0" presId="urn:microsoft.com/office/officeart/2008/layout/RadialCluster"/>
    <dgm:cxn modelId="{12F47388-9A23-41FF-B8A1-1196B2AD04C5}" type="presParOf" srcId="{BBD735F6-21E9-44B6-9B8F-90918D09A067}" destId="{648799F7-5BA2-49C6-A982-4DA3BE7260AF}" srcOrd="2" destOrd="0" presId="urn:microsoft.com/office/officeart/2008/layout/RadialCluster"/>
    <dgm:cxn modelId="{2A13A178-E6F1-402C-8DB5-6211C464793C}" type="presParOf" srcId="{BBD735F6-21E9-44B6-9B8F-90918D09A067}" destId="{2986D13D-B80C-4004-A88F-2741DA84DEB0}" srcOrd="3" destOrd="0" presId="urn:microsoft.com/office/officeart/2008/layout/RadialCluster"/>
    <dgm:cxn modelId="{D6B2B83A-E72F-4565-A2D0-9C0A888FFF02}" type="presParOf" srcId="{BBD735F6-21E9-44B6-9B8F-90918D09A067}" destId="{5686DEC2-C95B-42C3-A7F6-D6D20D1FC552}" srcOrd="4" destOrd="0" presId="urn:microsoft.com/office/officeart/2008/layout/RadialCluster"/>
    <dgm:cxn modelId="{37397BA5-2C74-4E49-9E07-5F1D11D67914}" type="presParOf" srcId="{BBD735F6-21E9-44B6-9B8F-90918D09A067}" destId="{5895DE4B-B6F5-4EEF-9D1E-FEFF9E6B59CE}" srcOrd="5" destOrd="0" presId="urn:microsoft.com/office/officeart/2008/layout/RadialCluster"/>
    <dgm:cxn modelId="{5462947F-3469-43D8-A516-10F85B1EA7FD}" type="presParOf" srcId="{BBD735F6-21E9-44B6-9B8F-90918D09A067}" destId="{CD1C0AEB-26A4-4847-8ACF-BDEB4AF39B7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0B023-DFEE-4379-B2CB-828D100EAAC3}">
      <dsp:nvSpPr>
        <dsp:cNvPr id="0" name=""/>
        <dsp:cNvSpPr/>
      </dsp:nvSpPr>
      <dsp:spPr>
        <a:xfrm>
          <a:off x="2438399" y="1890712"/>
          <a:ext cx="1219200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100" kern="1200" dirty="0" smtClean="0">
              <a:latin typeface="NikoshBAN" pitchFamily="2" charset="0"/>
              <a:cs typeface="NikoshBAN" pitchFamily="2" charset="0"/>
            </a:rPr>
            <a:t>হাজ্জ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2497915" y="1950228"/>
        <a:ext cx="1100168" cy="1100168"/>
      </dsp:txXfrm>
    </dsp:sp>
    <dsp:sp modelId="{5614879D-485C-4B5C-B3BF-3A4FA01BC856}">
      <dsp:nvSpPr>
        <dsp:cNvPr id="0" name=""/>
        <dsp:cNvSpPr/>
      </dsp:nvSpPr>
      <dsp:spPr>
        <a:xfrm rot="16200000">
          <a:off x="2620390" y="1463103"/>
          <a:ext cx="855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52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799F7-5BA2-49C6-A982-4DA3BE7260AF}">
      <dsp:nvSpPr>
        <dsp:cNvPr id="0" name=""/>
        <dsp:cNvSpPr/>
      </dsp:nvSpPr>
      <dsp:spPr>
        <a:xfrm>
          <a:off x="2639567" y="218630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>
              <a:latin typeface="NikoshBAN" pitchFamily="2" charset="0"/>
              <a:cs typeface="NikoshBAN" pitchFamily="2" charset="0"/>
            </a:rPr>
            <a:t>ইফরাদ</a:t>
          </a:r>
          <a:endParaRPr lang="en-US" sz="1700" kern="1200" dirty="0">
            <a:latin typeface="NikoshBAN" pitchFamily="2" charset="0"/>
            <a:cs typeface="NikoshBAN" pitchFamily="2" charset="0"/>
          </a:endParaRPr>
        </a:p>
      </dsp:txBody>
      <dsp:txXfrm>
        <a:off x="2679443" y="258506"/>
        <a:ext cx="737112" cy="737112"/>
      </dsp:txXfrm>
    </dsp:sp>
    <dsp:sp modelId="{2986D13D-B80C-4004-A88F-2741DA84DEB0}">
      <dsp:nvSpPr>
        <dsp:cNvPr id="0" name=""/>
        <dsp:cNvSpPr/>
      </dsp:nvSpPr>
      <dsp:spPr>
        <a:xfrm rot="1800000">
          <a:off x="361086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6DEC2-C95B-42C3-A7F6-D6D20D1FC552}">
      <dsp:nvSpPr>
        <dsp:cNvPr id="0" name=""/>
        <dsp:cNvSpPr/>
      </dsp:nvSpPr>
      <dsp:spPr>
        <a:xfrm>
          <a:off x="4261850" y="3028505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তামাত্তু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4301726" y="3068381"/>
        <a:ext cx="737112" cy="737112"/>
      </dsp:txXfrm>
    </dsp:sp>
    <dsp:sp modelId="{5895DE4B-B6F5-4EEF-9D1E-FEFF9E6B59CE}">
      <dsp:nvSpPr>
        <dsp:cNvPr id="0" name=""/>
        <dsp:cNvSpPr/>
      </dsp:nvSpPr>
      <dsp:spPr>
        <a:xfrm rot="9000000">
          <a:off x="178741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C0AEB-26A4-4847-8ACF-BDEB4AF39B72}">
      <dsp:nvSpPr>
        <dsp:cNvPr id="0" name=""/>
        <dsp:cNvSpPr/>
      </dsp:nvSpPr>
      <dsp:spPr>
        <a:xfrm>
          <a:off x="1017285" y="3028505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>
              <a:latin typeface="NikoshBAN" pitchFamily="2" charset="0"/>
              <a:cs typeface="NikoshBAN" pitchFamily="2" charset="0"/>
            </a:rPr>
            <a:t>কেরান</a:t>
          </a:r>
          <a:endParaRPr lang="en-US" sz="1700" kern="1200" dirty="0">
            <a:latin typeface="NikoshBAN" pitchFamily="2" charset="0"/>
            <a:cs typeface="NikoshBAN" pitchFamily="2" charset="0"/>
          </a:endParaRPr>
        </a:p>
      </dsp:txBody>
      <dsp:txXfrm>
        <a:off x="1057161" y="3068381"/>
        <a:ext cx="737112" cy="737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E3481-CDD4-45E5-8798-F321CA2E29DD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0C718-901C-4262-8923-FB7E4E343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8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0C718-901C-4262-8923-FB7E4E343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6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-23813"/>
            <a:ext cx="6629400" cy="32003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609600"/>
            <a:ext cx="43433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ম</a:t>
            </a:r>
          </a:p>
          <a:p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863" y="3559969"/>
            <a:ext cx="3392415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63" y="3526631"/>
            <a:ext cx="3544815" cy="2819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3559968"/>
            <a:ext cx="3352800" cy="264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40627" y="308401"/>
            <a:ext cx="2743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মূল্যায়ন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4800600"/>
            <a:ext cx="6705600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১। হজ্জ অর্থ কী?</a:t>
            </a:r>
          </a:p>
          <a:p>
            <a:r>
              <a:rPr lang="bn-BD" sz="2800" dirty="0" smtClean="0"/>
              <a:t>২।হজ্জ কত প্রকার ও কী কী ?</a:t>
            </a:r>
          </a:p>
          <a:p>
            <a:r>
              <a:rPr lang="bn-BD" sz="2800" dirty="0" smtClean="0"/>
              <a:t>৩।হজ্জ এর সামাজিক গুরুত্ব আলোচনা কর।</a:t>
            </a:r>
          </a:p>
          <a:p>
            <a:r>
              <a:rPr lang="bn-BD" sz="2800" dirty="0" smtClean="0"/>
              <a:t>৪।হজ্জ এর আধ্যাত্মিক গুরুত্ব বর্ণনা কর।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2209800" y="1524000"/>
            <a:ext cx="4724400" cy="2971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1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152400"/>
            <a:ext cx="41910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842230"/>
            <a:ext cx="54102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হাজ্জ এর আধ্যাত্নিক গুরুত্ব বর্ণনা কর।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066800"/>
            <a:ext cx="7010400" cy="31547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6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90584" y="145808"/>
            <a:ext cx="5638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2989" y="3048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6505" y="1178392"/>
            <a:ext cx="6304792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আবু সালেহ মোঃ মোস্তাকিম বিল্লাহ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আই ডি ১৪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সহকারি শিক্ষক –হযরত শাহ তাজ উদ্দীন কোরেশী রঃ উচ্চ বিদ্যালয়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হরিধরপুর,নবিগঞ্জ, হবিগঞ্জ।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মোবাইলঃ০১৭১৮৪৪০৫৮৯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 মেইল-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mdbillah2017@gmail.com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9923"/>
            <a:ext cx="2772666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9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62200" y="643179"/>
            <a:ext cx="4495800" cy="14427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6175" y="533537"/>
            <a:ext cx="2686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627274"/>
            <a:ext cx="7315200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শ্রেণী-নবম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বিষয়-ইসলাম শিক্ষা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অধ্যায়-৩য়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শিরোনাম-হাজ্জ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শিক্ষার্থীর সংখ্যা-৫০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সময়-৫৫ মিনিট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6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762000"/>
            <a:ext cx="3276600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905000"/>
            <a:ext cx="9067800" cy="42473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 হাজ্জ এর সংজ্ঞা বলতে পারবে।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২।হাজ্জ এর প্রকারভেদ বলতে পারবে।    ৩।হাজ্জের সামাজিক গুরুত্ব বিশ্লেষণ করতে পারবে।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8750" y="152400"/>
            <a:ext cx="66675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6844"/>
              </p:ext>
            </p:extLst>
          </p:nvPr>
        </p:nvGraphicFramePr>
        <p:xfrm>
          <a:off x="228600" y="1676400"/>
          <a:ext cx="8686800" cy="6134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1021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উপকরন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35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কুশল বিনিময়, শ্রেণীবিন্যাস, পূর্ব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জ্ঞান যাচাই, পাঠ ঘোষণা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১+২+১+১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বোর্ড\ডি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055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 ফল-১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 ফল-২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 ফল-৩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ব্রেইন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স্টর্মিং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+একক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</a:p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জোড়ায় কাজ</a:t>
                      </a:r>
                    </a:p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দলীয়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১+৫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পাঠ্য বই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 সি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ডিসি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৩।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একক কাজ (সৃজনশীল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প্রশ্ন)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৪।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চক ডাস্টার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৫।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0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52400"/>
            <a:ext cx="64008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3505200"/>
            <a:ext cx="8915400" cy="3154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 হাজ্জ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9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8557" y="871330"/>
            <a:ext cx="48006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429000"/>
            <a:ext cx="57150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হাজ্জ এর সংজ্ঞা লিখ।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28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84676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92582" y="304800"/>
            <a:ext cx="3560618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জোড়ায় কাজ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56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E0B023-DFEE-4379-B2CB-828D100EA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6E0B023-DFEE-4379-B2CB-828D100EA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14879D-485C-4B5C-B3BF-3A4FA01BC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614879D-485C-4B5C-B3BF-3A4FA01BC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799F7-5BA2-49C6-A982-4DA3BE726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48799F7-5BA2-49C6-A982-4DA3BE726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6D13D-B80C-4004-A88F-2741DA84D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2986D13D-B80C-4004-A88F-2741DA84DE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6DEC2-C95B-42C3-A7F6-D6D20D1FC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686DEC2-C95B-42C3-A7F6-D6D20D1FC5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95DE4B-B6F5-4EEF-9D1E-FEFF9E6B5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5895DE4B-B6F5-4EEF-9D1E-FEFF9E6B5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1C0AEB-26A4-4847-8ACF-BDEB4AF39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CD1C0AEB-26A4-4847-8ACF-BDEB4AF39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434445" y="1828800"/>
            <a:ext cx="3276600" cy="3276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06881" y="244687"/>
            <a:ext cx="3141519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2578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হজ্বের ৩ টি সামাজিক গুরুত্ব বর্ণনা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4114800" cy="3352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8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223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Rasel</cp:lastModifiedBy>
  <cp:revision>93</cp:revision>
  <dcterms:created xsi:type="dcterms:W3CDTF">2006-08-16T00:00:00Z</dcterms:created>
  <dcterms:modified xsi:type="dcterms:W3CDTF">2020-01-23T08:51:08Z</dcterms:modified>
</cp:coreProperties>
</file>