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6262F-DAB9-4D16-AA43-FA93EC71C416}" type="doc">
      <dgm:prSet loTypeId="urn:microsoft.com/office/officeart/2005/8/layout/radial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E64F4C8-8BCE-4207-93A3-C45BBDE967A4}">
      <dgm:prSet phldrT="[Text]" custT="1"/>
      <dgm:spPr/>
      <dgm:t>
        <a:bodyPr/>
        <a:lstStyle/>
        <a:p>
          <a:r>
            <a:rPr lang="bn-IN" sz="4000" b="1" dirty="0">
              <a:latin typeface="NikoshBAN" panose="02000000000000000000" pitchFamily="2" charset="0"/>
              <a:cs typeface="NikoshBAN" panose="02000000000000000000" pitchFamily="2" charset="0"/>
            </a:rPr>
            <a:t>অভিযোজনের কৌশল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783A71-77B7-4127-AB51-96A9B631291A}" type="parTrans" cxnId="{112B0602-EF9C-4BE1-8C8D-5E5A71900BEE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15162D-3BDA-42E4-A929-197CB5B90C30}" type="sibTrans" cxnId="{112B0602-EF9C-4BE1-8C8D-5E5A71900BEE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843B5A-F08B-4DE7-BFB2-DD95CD052364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অবকাঠামো উন্নয়ন।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D78BDC-8A88-456E-9FC0-006F14ABA97D}" type="parTrans" cxnId="{61F7EEF5-6E5B-4814-AD34-D3259FEDD2AF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2C1294-579B-4E84-BB86-356446673B14}" type="sibTrans" cxnId="{61F7EEF5-6E5B-4814-AD34-D3259FEDD2AF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7699BC-3E15-42C3-B384-005D3B82112C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উপকোলীয় বন সৃষ্টি।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80802F-D074-48DD-BEAF-B07A18D611E8}" type="parTrans" cxnId="{D0575A66-C245-4866-9AA2-D08BA99A4F06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79071A-A558-4916-ADC3-5EC833127D47}" type="sibTrans" cxnId="{D0575A66-C245-4866-9AA2-D08BA99A4F06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406C00-8F86-4147-B1E0-F034267D9844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আশ্রয়কেন্দ্র নির্মান।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257212-6B4D-4159-952D-6CF23AB41FC7}" type="parTrans" cxnId="{3661EFFD-F6A3-4AFC-B41F-68810E70BAEE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B93A4-D932-47AD-BC27-750DB58F7E86}" type="sibTrans" cxnId="{3661EFFD-F6A3-4AFC-B41F-68810E70BAEE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280F30-7F77-4D18-841B-D9956B08EA73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লবনাক্ত পরিবেশের ফসল উদ্ভাবন।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1BEC43-5A66-4E49-A9BD-04A406F2F73B}" type="parTrans" cxnId="{6EA8BBBA-CC64-4B7A-91CD-083FB488F6E1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EC017D-FBE4-47AF-91BF-4993F77A3B6E}" type="sibTrans" cxnId="{6EA8BBBA-CC64-4B7A-91CD-083FB488F6E1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BD634-FA78-49FD-BBEF-44F69580D469}">
      <dgm:prSet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জীবন যাপনের ধরন পরিবর্তন।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5093E9-E145-4110-8982-87F232C8135B}" type="parTrans" cxnId="{1E5291EE-C9B1-42B6-8A94-3B0A70299696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F88B40-BAA3-4EB3-BC84-55A9582DE7D5}" type="sibTrans" cxnId="{1E5291EE-C9B1-42B6-8A94-3B0A70299696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476AF7-BADF-42B0-9509-54ABB2E825FA}">
      <dgm:prSet custT="1"/>
      <dgm:spPr/>
      <dgm:t>
        <a:bodyPr/>
        <a:lstStyle/>
        <a:p>
          <a:r>
            <a:rPr lang="bn-IN" sz="2000" b="1" dirty="0">
              <a:latin typeface="NikoshBAN" panose="02000000000000000000" pitchFamily="2" charset="0"/>
              <a:cs typeface="NikoshBAN" panose="02000000000000000000" pitchFamily="2" charset="0"/>
            </a:rPr>
            <a:t>জনসচেতনতা সৃষ্টি।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2B59A8-846D-4C2B-954D-7F2A15DB87C6}" type="parTrans" cxnId="{81865923-DD3E-4B95-BDF1-E9A2B691FEB0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783621-B32D-4B6A-B2DC-7AB2B8410A02}" type="sibTrans" cxnId="{81865923-DD3E-4B95-BDF1-E9A2B691FEB0}">
      <dgm:prSet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20886E-CD44-4686-BB3D-9911D77A3216}" type="pres">
      <dgm:prSet presAssocID="{21D6262F-DAB9-4D16-AA43-FA93EC71C416}" presName="composite" presStyleCnt="0">
        <dgm:presLayoutVars>
          <dgm:chMax val="1"/>
          <dgm:dir/>
          <dgm:resizeHandles val="exact"/>
        </dgm:presLayoutVars>
      </dgm:prSet>
      <dgm:spPr/>
    </dgm:pt>
    <dgm:pt modelId="{D1E0705B-4B0E-41CE-83C3-0A8C696DAEBF}" type="pres">
      <dgm:prSet presAssocID="{21D6262F-DAB9-4D16-AA43-FA93EC71C416}" presName="radial" presStyleCnt="0">
        <dgm:presLayoutVars>
          <dgm:animLvl val="ctr"/>
        </dgm:presLayoutVars>
      </dgm:prSet>
      <dgm:spPr/>
    </dgm:pt>
    <dgm:pt modelId="{B17EAA72-B7C4-4293-AEB7-8042BBAEC0B4}" type="pres">
      <dgm:prSet presAssocID="{8E64F4C8-8BCE-4207-93A3-C45BBDE967A4}" presName="centerShape" presStyleLbl="vennNode1" presStyleIdx="0" presStyleCnt="7"/>
      <dgm:spPr/>
    </dgm:pt>
    <dgm:pt modelId="{7D188222-7430-45F5-BA56-1018322F1AC2}" type="pres">
      <dgm:prSet presAssocID="{1B843B5A-F08B-4DE7-BFB2-DD95CD052364}" presName="node" presStyleLbl="vennNode1" presStyleIdx="1" presStyleCnt="7">
        <dgm:presLayoutVars>
          <dgm:bulletEnabled val="1"/>
        </dgm:presLayoutVars>
      </dgm:prSet>
      <dgm:spPr/>
    </dgm:pt>
    <dgm:pt modelId="{01C5A897-F350-4FAC-B2F1-6A4A2F724F44}" type="pres">
      <dgm:prSet presAssocID="{EF7699BC-3E15-42C3-B384-005D3B82112C}" presName="node" presStyleLbl="vennNode1" presStyleIdx="2" presStyleCnt="7">
        <dgm:presLayoutVars>
          <dgm:bulletEnabled val="1"/>
        </dgm:presLayoutVars>
      </dgm:prSet>
      <dgm:spPr/>
    </dgm:pt>
    <dgm:pt modelId="{E8E4E510-84A2-4C73-93BE-A727AC0FA402}" type="pres">
      <dgm:prSet presAssocID="{44406C00-8F86-4147-B1E0-F034267D9844}" presName="node" presStyleLbl="vennNode1" presStyleIdx="3" presStyleCnt="7">
        <dgm:presLayoutVars>
          <dgm:bulletEnabled val="1"/>
        </dgm:presLayoutVars>
      </dgm:prSet>
      <dgm:spPr/>
    </dgm:pt>
    <dgm:pt modelId="{F9867AAA-66DB-445A-87CD-08E542110B90}" type="pres">
      <dgm:prSet presAssocID="{2A280F30-7F77-4D18-841B-D9956B08EA73}" presName="node" presStyleLbl="vennNode1" presStyleIdx="4" presStyleCnt="7">
        <dgm:presLayoutVars>
          <dgm:bulletEnabled val="1"/>
        </dgm:presLayoutVars>
      </dgm:prSet>
      <dgm:spPr/>
    </dgm:pt>
    <dgm:pt modelId="{C8A7AF12-0E66-4356-8CD1-ADBE136B7DCB}" type="pres">
      <dgm:prSet presAssocID="{9C2BD634-FA78-49FD-BBEF-44F69580D469}" presName="node" presStyleLbl="vennNode1" presStyleIdx="5" presStyleCnt="7">
        <dgm:presLayoutVars>
          <dgm:bulletEnabled val="1"/>
        </dgm:presLayoutVars>
      </dgm:prSet>
      <dgm:spPr/>
    </dgm:pt>
    <dgm:pt modelId="{5BF2135D-D7EA-4653-A53C-6CC68335E3EB}" type="pres">
      <dgm:prSet presAssocID="{9D476AF7-BADF-42B0-9509-54ABB2E825FA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36DC7E6C-BB83-4039-A06F-81ED44D71AF2}" type="presOf" srcId="{2A280F30-7F77-4D18-841B-D9956B08EA73}" destId="{F9867AAA-66DB-445A-87CD-08E542110B90}" srcOrd="0" destOrd="0" presId="urn:microsoft.com/office/officeart/2005/8/layout/radial3"/>
    <dgm:cxn modelId="{81865923-DD3E-4B95-BDF1-E9A2B691FEB0}" srcId="{8E64F4C8-8BCE-4207-93A3-C45BBDE967A4}" destId="{9D476AF7-BADF-42B0-9509-54ABB2E825FA}" srcOrd="5" destOrd="0" parTransId="{502B59A8-846D-4C2B-954D-7F2A15DB87C6}" sibTransId="{3B783621-B32D-4B6A-B2DC-7AB2B8410A02}"/>
    <dgm:cxn modelId="{47772EC0-71E2-48D5-AADD-04744E261EBC}" type="presOf" srcId="{21D6262F-DAB9-4D16-AA43-FA93EC71C416}" destId="{C020886E-CD44-4686-BB3D-9911D77A3216}" srcOrd="0" destOrd="0" presId="urn:microsoft.com/office/officeart/2005/8/layout/radial3"/>
    <dgm:cxn modelId="{84314D79-1941-4F77-99BA-6526A82A492B}" type="presOf" srcId="{1B843B5A-F08B-4DE7-BFB2-DD95CD052364}" destId="{7D188222-7430-45F5-BA56-1018322F1AC2}" srcOrd="0" destOrd="0" presId="urn:microsoft.com/office/officeart/2005/8/layout/radial3"/>
    <dgm:cxn modelId="{9C6180E2-AF1D-4F57-87C2-864A795FA60D}" type="presOf" srcId="{9D476AF7-BADF-42B0-9509-54ABB2E825FA}" destId="{5BF2135D-D7EA-4653-A53C-6CC68335E3EB}" srcOrd="0" destOrd="0" presId="urn:microsoft.com/office/officeart/2005/8/layout/radial3"/>
    <dgm:cxn modelId="{3458A84A-26F0-495C-A15E-2FBE4EE0DA1D}" type="presOf" srcId="{EF7699BC-3E15-42C3-B384-005D3B82112C}" destId="{01C5A897-F350-4FAC-B2F1-6A4A2F724F44}" srcOrd="0" destOrd="0" presId="urn:microsoft.com/office/officeart/2005/8/layout/radial3"/>
    <dgm:cxn modelId="{61F7EEF5-6E5B-4814-AD34-D3259FEDD2AF}" srcId="{8E64F4C8-8BCE-4207-93A3-C45BBDE967A4}" destId="{1B843B5A-F08B-4DE7-BFB2-DD95CD052364}" srcOrd="0" destOrd="0" parTransId="{7DD78BDC-8A88-456E-9FC0-006F14ABA97D}" sibTransId="{E72C1294-579B-4E84-BB86-356446673B14}"/>
    <dgm:cxn modelId="{D0575A66-C245-4866-9AA2-D08BA99A4F06}" srcId="{8E64F4C8-8BCE-4207-93A3-C45BBDE967A4}" destId="{EF7699BC-3E15-42C3-B384-005D3B82112C}" srcOrd="1" destOrd="0" parTransId="{8180802F-D074-48DD-BEAF-B07A18D611E8}" sibTransId="{5479071A-A558-4916-ADC3-5EC833127D47}"/>
    <dgm:cxn modelId="{112B0602-EF9C-4BE1-8C8D-5E5A71900BEE}" srcId="{21D6262F-DAB9-4D16-AA43-FA93EC71C416}" destId="{8E64F4C8-8BCE-4207-93A3-C45BBDE967A4}" srcOrd="0" destOrd="0" parTransId="{0A783A71-77B7-4127-AB51-96A9B631291A}" sibTransId="{3215162D-3BDA-42E4-A929-197CB5B90C30}"/>
    <dgm:cxn modelId="{3661EFFD-F6A3-4AFC-B41F-68810E70BAEE}" srcId="{8E64F4C8-8BCE-4207-93A3-C45BBDE967A4}" destId="{44406C00-8F86-4147-B1E0-F034267D9844}" srcOrd="2" destOrd="0" parTransId="{80257212-6B4D-4159-952D-6CF23AB41FC7}" sibTransId="{7EAB93A4-D932-47AD-BC27-750DB58F7E86}"/>
    <dgm:cxn modelId="{6EA8BBBA-CC64-4B7A-91CD-083FB488F6E1}" srcId="{8E64F4C8-8BCE-4207-93A3-C45BBDE967A4}" destId="{2A280F30-7F77-4D18-841B-D9956B08EA73}" srcOrd="3" destOrd="0" parTransId="{BF1BEC43-5A66-4E49-A9BD-04A406F2F73B}" sibTransId="{E2EC017D-FBE4-47AF-91BF-4993F77A3B6E}"/>
    <dgm:cxn modelId="{1E5291EE-C9B1-42B6-8A94-3B0A70299696}" srcId="{8E64F4C8-8BCE-4207-93A3-C45BBDE967A4}" destId="{9C2BD634-FA78-49FD-BBEF-44F69580D469}" srcOrd="4" destOrd="0" parTransId="{355093E9-E145-4110-8982-87F232C8135B}" sibTransId="{3AF88B40-BAA3-4EB3-BC84-55A9582DE7D5}"/>
    <dgm:cxn modelId="{748833DE-9E25-40E6-98D1-57B9AE90638A}" type="presOf" srcId="{44406C00-8F86-4147-B1E0-F034267D9844}" destId="{E8E4E510-84A2-4C73-93BE-A727AC0FA402}" srcOrd="0" destOrd="0" presId="urn:microsoft.com/office/officeart/2005/8/layout/radial3"/>
    <dgm:cxn modelId="{65BF6296-FEAA-4B8C-8BC6-7E7F18D7B14C}" type="presOf" srcId="{8E64F4C8-8BCE-4207-93A3-C45BBDE967A4}" destId="{B17EAA72-B7C4-4293-AEB7-8042BBAEC0B4}" srcOrd="0" destOrd="0" presId="urn:microsoft.com/office/officeart/2005/8/layout/radial3"/>
    <dgm:cxn modelId="{F19523F0-BC38-4DE8-9635-FE7EED6155AD}" type="presOf" srcId="{9C2BD634-FA78-49FD-BBEF-44F69580D469}" destId="{C8A7AF12-0E66-4356-8CD1-ADBE136B7DCB}" srcOrd="0" destOrd="0" presId="urn:microsoft.com/office/officeart/2005/8/layout/radial3"/>
    <dgm:cxn modelId="{72D2CCB3-0191-49C8-8F4B-CDCB0265EF5A}" type="presParOf" srcId="{C020886E-CD44-4686-BB3D-9911D77A3216}" destId="{D1E0705B-4B0E-41CE-83C3-0A8C696DAEBF}" srcOrd="0" destOrd="0" presId="urn:microsoft.com/office/officeart/2005/8/layout/radial3"/>
    <dgm:cxn modelId="{64A70E47-4754-4D9A-946B-4A9B177D2E10}" type="presParOf" srcId="{D1E0705B-4B0E-41CE-83C3-0A8C696DAEBF}" destId="{B17EAA72-B7C4-4293-AEB7-8042BBAEC0B4}" srcOrd="0" destOrd="0" presId="urn:microsoft.com/office/officeart/2005/8/layout/radial3"/>
    <dgm:cxn modelId="{2E909A6E-A40E-4E77-8526-23F1E86D406E}" type="presParOf" srcId="{D1E0705B-4B0E-41CE-83C3-0A8C696DAEBF}" destId="{7D188222-7430-45F5-BA56-1018322F1AC2}" srcOrd="1" destOrd="0" presId="urn:microsoft.com/office/officeart/2005/8/layout/radial3"/>
    <dgm:cxn modelId="{83FB7850-1E9C-44BF-AA09-B3704F6840C4}" type="presParOf" srcId="{D1E0705B-4B0E-41CE-83C3-0A8C696DAEBF}" destId="{01C5A897-F350-4FAC-B2F1-6A4A2F724F44}" srcOrd="2" destOrd="0" presId="urn:microsoft.com/office/officeart/2005/8/layout/radial3"/>
    <dgm:cxn modelId="{984E6FD9-4534-4EA1-AD14-1F171385F397}" type="presParOf" srcId="{D1E0705B-4B0E-41CE-83C3-0A8C696DAEBF}" destId="{E8E4E510-84A2-4C73-93BE-A727AC0FA402}" srcOrd="3" destOrd="0" presId="urn:microsoft.com/office/officeart/2005/8/layout/radial3"/>
    <dgm:cxn modelId="{A188AD7B-7AB5-4DA8-8733-08D35F55278F}" type="presParOf" srcId="{D1E0705B-4B0E-41CE-83C3-0A8C696DAEBF}" destId="{F9867AAA-66DB-445A-87CD-08E542110B90}" srcOrd="4" destOrd="0" presId="urn:microsoft.com/office/officeart/2005/8/layout/radial3"/>
    <dgm:cxn modelId="{7B411ECE-26CB-4B49-8E7A-ABE0FA0CB6B1}" type="presParOf" srcId="{D1E0705B-4B0E-41CE-83C3-0A8C696DAEBF}" destId="{C8A7AF12-0E66-4356-8CD1-ADBE136B7DCB}" srcOrd="5" destOrd="0" presId="urn:microsoft.com/office/officeart/2005/8/layout/radial3"/>
    <dgm:cxn modelId="{A5BA4059-CE83-4753-BFD2-70307892A813}" type="presParOf" srcId="{D1E0705B-4B0E-41CE-83C3-0A8C696DAEBF}" destId="{5BF2135D-D7EA-4653-A53C-6CC68335E3E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EAA72-B7C4-4293-AEB7-8042BBAEC0B4}">
      <dsp:nvSpPr>
        <dsp:cNvPr id="0" name=""/>
        <dsp:cNvSpPr/>
      </dsp:nvSpPr>
      <dsp:spPr>
        <a:xfrm>
          <a:off x="4047519" y="1371775"/>
          <a:ext cx="3417406" cy="34174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অভিযোজনের কৌশল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47987" y="1872243"/>
        <a:ext cx="2416470" cy="2416470"/>
      </dsp:txXfrm>
    </dsp:sp>
    <dsp:sp modelId="{7D188222-7430-45F5-BA56-1018322F1AC2}">
      <dsp:nvSpPr>
        <dsp:cNvPr id="0" name=""/>
        <dsp:cNvSpPr/>
      </dsp:nvSpPr>
      <dsp:spPr>
        <a:xfrm>
          <a:off x="4901870" y="609"/>
          <a:ext cx="1708703" cy="17087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অবকাঠামো উন্নয়ন।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2104" y="250843"/>
        <a:ext cx="1208235" cy="1208235"/>
      </dsp:txXfrm>
    </dsp:sp>
    <dsp:sp modelId="{01C5A897-F350-4FAC-B2F1-6A4A2F724F44}">
      <dsp:nvSpPr>
        <dsp:cNvPr id="0" name=""/>
        <dsp:cNvSpPr/>
      </dsp:nvSpPr>
      <dsp:spPr>
        <a:xfrm>
          <a:off x="6829225" y="1113368"/>
          <a:ext cx="1708703" cy="17087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উপকোলীয় বন সৃষ্টি।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79459" y="1363602"/>
        <a:ext cx="1208235" cy="1208235"/>
      </dsp:txXfrm>
    </dsp:sp>
    <dsp:sp modelId="{E8E4E510-84A2-4C73-93BE-A727AC0FA402}">
      <dsp:nvSpPr>
        <dsp:cNvPr id="0" name=""/>
        <dsp:cNvSpPr/>
      </dsp:nvSpPr>
      <dsp:spPr>
        <a:xfrm>
          <a:off x="6829225" y="3338886"/>
          <a:ext cx="1708703" cy="17087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আশ্রয়কেন্দ্র নির্মান।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79459" y="3589120"/>
        <a:ext cx="1208235" cy="1208235"/>
      </dsp:txXfrm>
    </dsp:sp>
    <dsp:sp modelId="{F9867AAA-66DB-445A-87CD-08E542110B90}">
      <dsp:nvSpPr>
        <dsp:cNvPr id="0" name=""/>
        <dsp:cNvSpPr/>
      </dsp:nvSpPr>
      <dsp:spPr>
        <a:xfrm>
          <a:off x="4901870" y="4451644"/>
          <a:ext cx="1708703" cy="17087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লবনাক্ত পরিবেশের ফসল উদ্ভাবন।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2104" y="4701878"/>
        <a:ext cx="1208235" cy="1208235"/>
      </dsp:txXfrm>
    </dsp:sp>
    <dsp:sp modelId="{C8A7AF12-0E66-4356-8CD1-ADBE136B7DCB}">
      <dsp:nvSpPr>
        <dsp:cNvPr id="0" name=""/>
        <dsp:cNvSpPr/>
      </dsp:nvSpPr>
      <dsp:spPr>
        <a:xfrm>
          <a:off x="2974516" y="3338886"/>
          <a:ext cx="1708703" cy="17087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জীবন যাপনের ধরন পরিবর্তন।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4750" y="3589120"/>
        <a:ext cx="1208235" cy="1208235"/>
      </dsp:txXfrm>
    </dsp:sp>
    <dsp:sp modelId="{5BF2135D-D7EA-4653-A53C-6CC68335E3EB}">
      <dsp:nvSpPr>
        <dsp:cNvPr id="0" name=""/>
        <dsp:cNvSpPr/>
      </dsp:nvSpPr>
      <dsp:spPr>
        <a:xfrm>
          <a:off x="2974516" y="1113368"/>
          <a:ext cx="1708703" cy="17087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জনসচেতনতা সৃষ্টি।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4750" y="1363602"/>
        <a:ext cx="1208235" cy="120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7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4A56-A0DC-4125-86D7-6E6A6EF3B73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42DE5-CCB5-41E8-BCBA-56E56194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19" y="2109620"/>
            <a:ext cx="8694058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2" y="888085"/>
            <a:ext cx="5324929" cy="2378468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 rot="21118436">
            <a:off x="4227404" y="954586"/>
            <a:ext cx="3326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57" y="0"/>
            <a:ext cx="2895876" cy="1941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2861" y="0"/>
            <a:ext cx="2869587" cy="1941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4907" y="5037455"/>
            <a:ext cx="2769631" cy="2039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74180" y="4979961"/>
            <a:ext cx="2388268" cy="1913575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556260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অবকাঠামো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Flood Shel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17" y="1211062"/>
            <a:ext cx="5759133" cy="417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loodshetl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2" y="1161971"/>
            <a:ext cx="5590835" cy="421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8116" y="383600"/>
            <a:ext cx="1108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খাওয়ানোর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519" y="556260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জানাতে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65" y="1516973"/>
            <a:ext cx="5906420" cy="38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8116" y="383600"/>
            <a:ext cx="1108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খাওয়ানোর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54" y="1516973"/>
            <a:ext cx="5304817" cy="386449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1669335"/>
              </p:ext>
            </p:extLst>
          </p:nvPr>
        </p:nvGraphicFramePr>
        <p:xfrm>
          <a:off x="314793" y="299804"/>
          <a:ext cx="11512445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EAA72-B7C4-4293-AEB7-8042BBAE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17EAA72-B7C4-4293-AEB7-8042BBAE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188222-7430-45F5-BA56-1018322F1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D188222-7430-45F5-BA56-1018322F1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5A897-F350-4FAC-B2F1-6A4A2F724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1C5A897-F350-4FAC-B2F1-6A4A2F724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4E510-84A2-4C73-93BE-A727AC0FA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E8E4E510-84A2-4C73-93BE-A727AC0FA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867AAA-66DB-445A-87CD-08E542110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F9867AAA-66DB-445A-87CD-08E542110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A7AF12-0E66-4356-8CD1-ADBE136B7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C8A7AF12-0E66-4356-8CD1-ADBE136B7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2135D-D7EA-4653-A53C-6CC68335E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5BF2135D-D7EA-4653-A53C-6CC68335E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4093" y="480935"/>
            <a:ext cx="3460320" cy="120015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4454" y="303176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4454" y="364136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কৌশল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8" y="1671474"/>
            <a:ext cx="4188424" cy="336690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6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7407"/>
          <a:stretch>
            <a:fillRect/>
          </a:stretch>
        </p:blipFill>
        <p:spPr bwMode="auto">
          <a:xfrm>
            <a:off x="1051719" y="1143000"/>
            <a:ext cx="10134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61619" y="440636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9519" y="5257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1819" y="42328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4119" y="5257800"/>
            <a:ext cx="1013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শৈত্যপ্রবাহ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ঘূর্ণিঝড়,কালবৈশাখী,খরা,তাপদাহ,মৌসুমি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নিম্নচাপ,বজ্রসহ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বৃষ্টি,বন্যা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5050" y="217150"/>
            <a:ext cx="2785138" cy="120015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2590800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খাওয়ানো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কী-৫টি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919" y="40386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মোকাবেলায়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- ৫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6919" y="175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5519" y="3276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4" b="85633" l="1667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59"/>
          <a:stretch/>
        </p:blipFill>
        <p:spPr>
          <a:xfrm>
            <a:off x="503953" y="217150"/>
            <a:ext cx="3213607" cy="2315816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1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168" y="346024"/>
            <a:ext cx="24522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3479" y="2011181"/>
            <a:ext cx="4925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৮৬ ও ৮৭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3950440" y="1584597"/>
            <a:ext cx="5051685" cy="42122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7059" y="189131"/>
            <a:ext cx="164776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spc="50" dirty="0">
                <a:ln w="11430"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2719" y="1371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উত্তরটিতে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দাওঃ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119" y="1905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8919" y="2590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কয়লার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1719" y="2590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919" y="3276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ধ্বংস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519" y="3200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7919" y="3886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8919" y="495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1319" y="495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করবে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5119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কাটবে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1319" y="5562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অবকাঠামো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করবে</a:t>
            </a:r>
            <a:endParaRPr lang="en-US" sz="3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21090" t="435" r="19194" b="17748"/>
          <a:stretch/>
        </p:blipFill>
        <p:spPr>
          <a:xfrm>
            <a:off x="4861719" y="2590800"/>
            <a:ext cx="559266" cy="609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21090" t="435" r="19194" b="17748"/>
          <a:stretch/>
        </p:blipFill>
        <p:spPr>
          <a:xfrm>
            <a:off x="1508919" y="5029200"/>
            <a:ext cx="559266" cy="609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1706" y="399737"/>
            <a:ext cx="19238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spc="50" dirty="0">
                <a:ln w="11430"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890" y="216358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2890" y="3001781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খাওয়ানোর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- ৫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4459" y="1798820"/>
            <a:ext cx="10598046" cy="26682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7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6386" y="404734"/>
            <a:ext cx="3358558" cy="100012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spc="50" dirty="0">
                <a:ln w="11430"/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4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3581" y="2455889"/>
            <a:ext cx="551397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মোকাবেলায়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4" y="2455889"/>
            <a:ext cx="3424850" cy="230832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7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55" y="4311633"/>
            <a:ext cx="509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3027" y="4487825"/>
            <a:ext cx="52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660984" y="376370"/>
            <a:ext cx="7015397" cy="974359"/>
          </a:xfrm>
          <a:prstGeom prst="ribbon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3519" y="436283"/>
            <a:ext cx="1730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7" y="2096086"/>
            <a:ext cx="2176681" cy="4761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10" y="1449964"/>
            <a:ext cx="2742319" cy="29054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2663" y="1449964"/>
            <a:ext cx="2527435" cy="303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5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" r="1" b="2828"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9418392" y="4840554"/>
            <a:ext cx="305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8" y="712550"/>
            <a:ext cx="4303032" cy="2993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C:\Users\User\Downloads\new_pic_15-7-2007\rubai009_1274466601_1-bangladesh-fl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2689" y="637237"/>
            <a:ext cx="4401523" cy="302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Users\User\Downloads\new_pic_15-7-2007\sycl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74" y="3720847"/>
            <a:ext cx="4397281" cy="3010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C:\Users\User\Downloads\new_pic_15-7-2007\images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2689" y="3754333"/>
            <a:ext cx="4401523" cy="3023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4365" y="172753"/>
            <a:ext cx="359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8273" y="306704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4790" y="31080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747" y="596704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জলোচ্ছ্বাস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2035" y="6084962"/>
            <a:ext cx="21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ভাঙ্গন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0520" y="2530137"/>
            <a:ext cx="2377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খাওয়ানো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5954" y="17275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0991" y="119486"/>
            <a:ext cx="274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7695" y="1929972"/>
            <a:ext cx="2443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কর্মসূচিকে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2" y="419724"/>
            <a:ext cx="3942413" cy="132016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411" y="3192905"/>
            <a:ext cx="105230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সাথে খাপ খাওয়ানো বা অভিযোজন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8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6813" y="314793"/>
            <a:ext cx="2698229" cy="132016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965" y="3429000"/>
            <a:ext cx="9938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১৪.১.৪ -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প্রতিকুল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8965" y="2362200"/>
            <a:ext cx="487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38965" y="2362200"/>
            <a:ext cx="9443894" cy="23902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9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2" y="911522"/>
            <a:ext cx="5460450" cy="468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64919" y="5700010"/>
            <a:ext cx="805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206" y="265191"/>
            <a:ext cx="1111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খাওয়ানোর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950" y="911521"/>
            <a:ext cx="5460450" cy="468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657" y="5478194"/>
            <a:ext cx="886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লবনাক্ত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206" y="265191"/>
            <a:ext cx="1111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খাওয়ানোর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06" y="1072677"/>
            <a:ext cx="5345721" cy="4004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778" y="1072678"/>
            <a:ext cx="5318892" cy="400413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568" y="5692954"/>
            <a:ext cx="612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যাপনের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44" y="1273517"/>
            <a:ext cx="5782308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74" y="1262367"/>
            <a:ext cx="5408866" cy="399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72055" y="1273517"/>
            <a:ext cx="5782308" cy="3987800"/>
            <a:chOff x="746919" y="1524000"/>
            <a:chExt cx="4724400" cy="3886200"/>
          </a:xfrm>
          <a:effectLst/>
        </p:grpSpPr>
        <p:cxnSp>
          <p:nvCxnSpPr>
            <p:cNvPr id="10" name="Straight Connector 9"/>
            <p:cNvCxnSpPr/>
            <p:nvPr/>
          </p:nvCxnSpPr>
          <p:spPr>
            <a:xfrm>
              <a:off x="746919" y="1524000"/>
              <a:ext cx="4724400" cy="388620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746919" y="1524000"/>
              <a:ext cx="4572000" cy="3886200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79206" y="265191"/>
            <a:ext cx="1111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খাওয়ানোর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0933" y="5809565"/>
            <a:ext cx="743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আশ্রয়কেন্দ্র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206" y="265191"/>
            <a:ext cx="1111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খাওয়ানোর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3" y="1460102"/>
            <a:ext cx="5418281" cy="3800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732" y="1460102"/>
            <a:ext cx="5732479" cy="380088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7100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461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</cp:revision>
  <dcterms:created xsi:type="dcterms:W3CDTF">2020-01-19T13:48:04Z</dcterms:created>
  <dcterms:modified xsi:type="dcterms:W3CDTF">2020-01-22T08:40:54Z</dcterms:modified>
</cp:coreProperties>
</file>