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63" r:id="rId7"/>
    <p:sldId id="269" r:id="rId8"/>
    <p:sldId id="270" r:id="rId9"/>
    <p:sldId id="259" r:id="rId10"/>
    <p:sldId id="258" r:id="rId11"/>
    <p:sldId id="257" r:id="rId12"/>
    <p:sldId id="26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6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7B4DF-D60B-4BD9-B1A7-CFB78B7DE1D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E6A40-F325-4C7D-BBD5-5EBAA5FE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72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3000" r="83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3" y="514350"/>
            <a:ext cx="5151223" cy="6057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15" y="514350"/>
            <a:ext cx="5034172" cy="6057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9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79" y="1565565"/>
            <a:ext cx="8948612" cy="3969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7873" y="5780810"/>
            <a:ext cx="41910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তুলিতে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ফু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64772" y="391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1657350"/>
            <a:ext cx="8283718" cy="3731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98705" y="5972492"/>
            <a:ext cx="4191000" cy="58477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ফুলের মাল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52500" y="8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9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79" y="2008910"/>
            <a:ext cx="8948612" cy="389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685" y="6043349"/>
            <a:ext cx="41910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মামার বাড়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44385" y="8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061" y="2265704"/>
            <a:ext cx="3406468" cy="132343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নং-৪২</a:t>
            </a:r>
          </a:p>
        </p:txBody>
      </p:sp>
      <p:pic>
        <p:nvPicPr>
          <p:cNvPr id="6" name="Picture 5" descr="16735578_1741145399534121_138488913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35527"/>
            <a:ext cx="5143500" cy="6331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720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650" y="869952"/>
            <a:ext cx="7759700" cy="400091"/>
          </a:xfrm>
          <a:prstGeom prst="rect">
            <a:avLst/>
          </a:prstGeom>
          <a:noFill/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334" y="934514"/>
            <a:ext cx="5150866" cy="1023339"/>
          </a:xfrm>
          <a:prstGeom prst="rect">
            <a:avLst/>
          </a:prstGeom>
          <a:solidFill>
            <a:srgbClr val="FF0000"/>
          </a:solidFill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6000" b="1" dirty="0">
                <a:solidFill>
                  <a:prstClr val="black"/>
                </a:solidFill>
                <a:latin typeface="NikoshBAN"/>
              </a:rPr>
              <a:t>শিক্ষকের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65" y="2022415"/>
            <a:ext cx="3295470" cy="43939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আয় ছেলেরা অধর্ে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895600" y="260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57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451" y="679451"/>
            <a:ext cx="5734050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12" y="1595155"/>
            <a:ext cx="4959928" cy="4723407"/>
          </a:xfrm>
          <a:prstGeom prst="rect">
            <a:avLst/>
          </a:prstGeom>
        </p:spPr>
      </p:pic>
      <p:pic>
        <p:nvPicPr>
          <p:cNvPr id="5" name="আয় ছেলেরা অধর্ে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625436" y="728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4" y="1574801"/>
            <a:ext cx="6591813" cy="494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40634" y="471523"/>
            <a:ext cx="2409467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747" y="635970"/>
            <a:ext cx="1857218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57" y="1724616"/>
            <a:ext cx="4751392" cy="3970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 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 পর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অন্যেরা শুনবে।এভ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সবাই ছবি ও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6" y="1724616"/>
            <a:ext cx="5293758" cy="39703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07509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348" y="1032718"/>
            <a:ext cx="2447744" cy="92333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272" y="2314473"/>
            <a:ext cx="8675878" cy="3785652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>
                <a:solidFill>
                  <a:prstClr val="black"/>
                </a:solidFill>
                <a:latin typeface="NikoshBAN"/>
              </a:rPr>
              <a:t>পাঠে উল্লেখিত ছড়া</a:t>
            </a:r>
            <a:r>
              <a:rPr lang="as-IN" sz="4800" b="1" dirty="0">
                <a:solidFill>
                  <a:prstClr val="black"/>
                </a:solidFill>
                <a:latin typeface="NikoshBAN"/>
              </a:rPr>
              <a:t>ট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ি শিক্ষার্থীদের দলে এবং প্রত্যেক কে আলাদা ভাবে স্পষ্ট ও শুদ্ধভাবে উচ্চারন করে পড়তে বলব।</a:t>
            </a:r>
          </a:p>
        </p:txBody>
      </p:sp>
    </p:spTree>
    <p:extLst>
      <p:ext uri="{BB962C8B-B14F-4D97-AF65-F5344CB8AC3E}">
        <p14:creationId xmlns:p14="http://schemas.microsoft.com/office/powerpoint/2010/main" val="325464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730" y="1776200"/>
            <a:ext cx="1522291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নিরাময়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425" y="3279534"/>
            <a:ext cx="4826902" cy="258532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দুর্বল শিক্ষার্থী চিহ্নিত করে নিরাময়মূলক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ব্যবস্থা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গ্রহন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13" y="1508890"/>
            <a:ext cx="3531735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842156"/>
            <a:ext cx="5214938" cy="5282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97" y="1750017"/>
            <a:ext cx="3396794" cy="3466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758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166557" y="1005126"/>
            <a:ext cx="6909667" cy="1569660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3.7037E-7 L 0.7737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673" y="750773"/>
            <a:ext cx="3668889" cy="92333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562" y="4426078"/>
            <a:ext cx="4499066" cy="169277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৩৩ নং ডিক্রীর চর সরকারি প্রাথমিক বিদ্যালয়।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সদরপুর, ফরিদপুর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B8DF-8F3E-4758-B257-9CF282FC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6" y="1766794"/>
            <a:ext cx="2451652" cy="2566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50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371" y="2285668"/>
            <a:ext cx="6137564" cy="338554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7698" y="612238"/>
            <a:ext cx="5290459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80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6" y="817419"/>
            <a:ext cx="10910002" cy="50430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02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739095" y="1003012"/>
            <a:ext cx="5328356" cy="584775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ভিডি ও দেখি 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Mamar bari Bangla rhymes   Animated Bangla Cartoon Ay selera Ay meyera mamar bari jai by Tonatun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54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186" y="172835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426" y="2770910"/>
            <a:ext cx="9228192" cy="132343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২.ফুলের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790" y="997529"/>
            <a:ext cx="4164355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4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790" y="997529"/>
            <a:ext cx="4164355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026">
            <a:off x="2220999" y="784757"/>
            <a:ext cx="7444879" cy="6430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272" y="2476728"/>
            <a:ext cx="5500255" cy="304698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জসীমউদ্দীন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4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6" y="1967345"/>
            <a:ext cx="5210359" cy="3632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175" y="5705271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967345"/>
            <a:ext cx="5002540" cy="3632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5734" y="5705271"/>
            <a:ext cx="4191000" cy="584775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আয় ছেলের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6270" y="391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7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221</Words>
  <Application>Microsoft Office PowerPoint</Application>
  <PresentationFormat>Widescreen</PresentationFormat>
  <Paragraphs>42</Paragraphs>
  <Slides>20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AHSAN HABIB</cp:lastModifiedBy>
  <cp:revision>13</cp:revision>
  <dcterms:created xsi:type="dcterms:W3CDTF">2020-01-18T12:46:23Z</dcterms:created>
  <dcterms:modified xsi:type="dcterms:W3CDTF">2020-01-23T13:38:18Z</dcterms:modified>
</cp:coreProperties>
</file>