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6" r:id="rId2"/>
    <p:sldId id="265" r:id="rId3"/>
    <p:sldId id="260" r:id="rId4"/>
    <p:sldId id="257" r:id="rId5"/>
    <p:sldId id="303" r:id="rId6"/>
    <p:sldId id="305" r:id="rId7"/>
    <p:sldId id="287" r:id="rId8"/>
    <p:sldId id="302" r:id="rId9"/>
    <p:sldId id="291" r:id="rId10"/>
    <p:sldId id="295" r:id="rId11"/>
    <p:sldId id="309" r:id="rId12"/>
    <p:sldId id="311" r:id="rId13"/>
    <p:sldId id="266" r:id="rId14"/>
    <p:sldId id="264" r:id="rId15"/>
    <p:sldId id="275" r:id="rId16"/>
    <p:sldId id="277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66FF"/>
    <a:srgbClr val="E6E6E6"/>
    <a:srgbClr val="09CFD9"/>
    <a:srgbClr val="00A7E2"/>
    <a:srgbClr val="DA0000"/>
    <a:srgbClr val="F484E4"/>
    <a:srgbClr val="6C0000"/>
    <a:srgbClr val="920000"/>
    <a:srgbClr val="E1D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AB9431-CEF2-43A0-B6C2-BE385698F1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BCC75E-B3DE-455A-881F-8D1EF79823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27B27-6DE7-4EB9-9AF8-9C3C9441D047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276D48D-AEB0-43D6-A771-9B71DEEAAC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D8C094B-66D9-420E-99E8-1CCEC1E5BF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7202-2AFF-4883-BF07-E08DB60BD8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2296E-3165-4042-A716-7A87DF985F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DF083-9F0A-4157-9E9A-3CE91FCD17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2A15-BF14-4A0E-B132-FFEC1451C9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97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6C19-991F-4586-8664-8D37B01E3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0189FB-A2AB-4722-B95F-EFF46233B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18FD5-3DAE-46C8-B359-EC765787D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29AD-D3CA-4F2A-A848-EC38108FB9C3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5A62C-BC3B-4003-A26D-1FEC0A59B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E2402-EF00-4C39-8686-76C2048DE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6D9E-7272-4D1A-B2A7-F5AADB060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99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4691D-F64B-42C1-BE68-366BF9442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6B4ED8-EEF8-4ED3-B0A7-152DB73E9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A51C2-3384-4029-BAB3-C2F4F88D9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29AD-D3CA-4F2A-A848-EC38108FB9C3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B7B94-E694-4EDE-9D54-AF460CA24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7A83B-BAC9-46A4-9BDA-1AFAA0714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6D9E-7272-4D1A-B2A7-F5AADB060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38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C99BC5-10DF-4B1A-976F-FD0227A267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4E246F-B9EB-4424-B7B5-50E0F993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4CB95-7605-4113-A90C-F88A4F903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29AD-D3CA-4F2A-A848-EC38108FB9C3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6E672-8AA4-47DD-930D-BC73FE4C2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E0D3A-010E-47F6-89EA-4DE1C25A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6D9E-7272-4D1A-B2A7-F5AADB060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6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959CE-040C-4321-9E74-5413954EF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A4AD5-A14E-4B56-97E6-D4A878A0D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7A509-C0A8-4D69-A543-1F56DD15A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29AD-D3CA-4F2A-A848-EC38108FB9C3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D847E-DE05-4572-A622-FBCC8AB5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AA4C1-1F96-4129-98DD-7CECDDE1A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6D9E-7272-4D1A-B2A7-F5AADB060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D6AD8-3E96-43B9-A6C9-A6B3E4126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4A9DB-4B21-4DCB-93BB-451DA9590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101EB-6F00-4631-BB84-5F07F9451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29AD-D3CA-4F2A-A848-EC38108FB9C3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0495E-899E-460E-AC5D-B3DF1EBE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454CD-78F7-42CE-8917-5A75C022C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6D9E-7272-4D1A-B2A7-F5AADB060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57F63-A137-457B-A887-EEAE33BD8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D11B7-1619-4E2F-9799-A7BD927B7A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BD2FD-C8D1-4764-A3D6-0BD4F3A64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FF10D-495C-47B9-94BA-E1896A9D7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29AD-D3CA-4F2A-A848-EC38108FB9C3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1BDE9-D11B-4869-A15B-6F4C98AE5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6C7F3-B70F-4FE2-901B-31BF2D6C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6D9E-7272-4D1A-B2A7-F5AADB060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92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357BC-CD8F-49F2-8A15-F90FCBE65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2F751-ECBD-4B7B-98AA-165D1DC94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58B9B-E625-4B5F-954F-EC28E806F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8ECE8E-BF44-4B22-A7BF-0E183C17BA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7EE7E9-A7DC-4081-8218-6151EFACCD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5413A4-B45E-49BB-AD28-14AE1728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29AD-D3CA-4F2A-A848-EC38108FB9C3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0A3640-FC08-427F-9F9F-FF11C9F6C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002A46-D3B0-44D6-B92C-77DF76C8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6D9E-7272-4D1A-B2A7-F5AADB060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9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49834-69BD-4D65-A0DB-C9F115A0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30AF6D-2A93-4531-B5FC-F2795B0B3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29AD-D3CA-4F2A-A848-EC38108FB9C3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75951-F4B8-4109-AA1D-AF0E50B38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BD6BCB-DED5-4CFB-9379-0182B7D0F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6D9E-7272-4D1A-B2A7-F5AADB060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3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396C32-E0F1-499B-AAA6-7779DE2D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29AD-D3CA-4F2A-A848-EC38108FB9C3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AD54D0-09F7-46F0-8C9C-C25CBA5A6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F2C79-C089-49F1-AA08-0467209F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6D9E-7272-4D1A-B2A7-F5AADB060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80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0C7CE-1CE3-4168-902D-21F0AB97A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AE02D-6FAF-4423-B1F8-C4802C11B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28D466-25CE-4CD0-9CDC-EDA23BABA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B2B04-5B72-4EB9-8A1C-DCE574F19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29AD-D3CA-4F2A-A848-EC38108FB9C3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9BD36-AC78-425D-9385-D9521A1C5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6D0F5-AF16-4053-89E4-69CB100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6D9E-7272-4D1A-B2A7-F5AADB060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2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709C9-6928-493C-BD9C-9237618C4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ABE900-E7FC-4394-9011-ED3128C1F4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B5A794-97C0-4963-A7B8-C4D43CCF1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5540CF-A973-4453-96D8-F5B73A8B1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29AD-D3CA-4F2A-A848-EC38108FB9C3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D7362-093A-4A43-9F5B-7B59CC975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10282-830C-4C15-816E-D5B8DA56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6D9E-7272-4D1A-B2A7-F5AADB060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5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1612B0-6B66-49F1-9B73-F2758DCB1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B5BF2-A077-407E-AB8B-CF3A3C08E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F9D79-832C-4130-9564-029398DFBE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029AD-D3CA-4F2A-A848-EC38108FB9C3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C0CFB-8ADD-4EB1-A5B4-EB80B658B8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23FC3-9D1A-4BA4-B35A-0B8CA4591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06D9E-7272-4D1A-B2A7-F5AADB060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4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0.mp3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0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0.mp3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0.mp3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0.jp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7.xml"/><Relationship Id="rId5" Type="http://schemas.microsoft.com/office/2007/relationships/media" Target="../media/media4.mp3"/><Relationship Id="rId10" Type="http://schemas.openxmlformats.org/officeDocument/2006/relationships/audio" Target="../media/media6.m4a"/><Relationship Id="rId4" Type="http://schemas.openxmlformats.org/officeDocument/2006/relationships/audio" Target="../media/media3.mp3"/><Relationship Id="rId9" Type="http://schemas.microsoft.com/office/2007/relationships/media" Target="../media/media6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7.mp3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mp3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13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microsoft.com/office/2007/relationships/media" Target="../media/media9.m4a"/><Relationship Id="rId12" Type="http://schemas.openxmlformats.org/officeDocument/2006/relationships/image" Target="../media/image9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7.xml"/><Relationship Id="rId5" Type="http://schemas.microsoft.com/office/2007/relationships/media" Target="../media/media3.mp3"/><Relationship Id="rId10" Type="http://schemas.openxmlformats.org/officeDocument/2006/relationships/audio" Target="../media/media10.mp3"/><Relationship Id="rId4" Type="http://schemas.openxmlformats.org/officeDocument/2006/relationships/audio" Target="../media/media2.mp3"/><Relationship Id="rId9" Type="http://schemas.microsoft.com/office/2007/relationships/media" Target="../media/media10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87178" y="2113754"/>
            <a:ext cx="64075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98" y="5293334"/>
            <a:ext cx="2595282" cy="294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6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16 -0.45231 L -0.15716 -0.45208 C -0.15651 -0.4463 -0.1556 -0.44051 -0.15508 -0.43449 C -0.15326 -0.41829 -0.15482 -0.42523 -0.15287 -0.41296 C -0.15091 -0.40139 -0.15274 -0.41273 -0.14948 -0.40116 C -0.14896 -0.3993 -0.14896 -0.39699 -0.14844 -0.39514 C -0.14779 -0.39305 -0.14675 -0.39143 -0.14622 -0.38935 C -0.14167 -0.37315 -0.14922 -0.39444 -0.14284 -0.37755 C -0.14024 -0.36342 -0.14349 -0.38102 -0.14063 -0.36389 C -0.14037 -0.3618 -0.13984 -0.35995 -0.13958 -0.35787 C -0.13919 -0.35532 -0.13906 -0.35255 -0.13854 -0.35 C -0.13802 -0.34792 -0.13698 -0.34606 -0.13633 -0.34421 C -0.13594 -0.34606 -0.13555 -0.34815 -0.13516 -0.35 C -0.13464 -0.35301 -0.13385 -0.36065 -0.13294 -0.36389 C -0.13242 -0.36597 -0.13151 -0.36782 -0.13073 -0.36967 C -0.13034 -0.37176 -0.13021 -0.37384 -0.12969 -0.37569 C -0.12839 -0.37963 -0.12604 -0.38287 -0.12526 -0.3875 L -0.12305 -0.39907 C -0.12266 -0.40116 -0.12279 -0.4037 -0.12188 -0.40509 L -0.11979 -0.40903 C -0.11693 -0.42384 -0.1207 -0.40555 -0.11641 -0.42083 C -0.11589 -0.42268 -0.11563 -0.42477 -0.11537 -0.42662 C -0.11563 -0.43125 -0.11563 -0.43588 -0.11641 -0.44051 C -0.11706 -0.44444 -0.12057 -0.44977 -0.12188 -0.45231 C -0.12122 -0.44884 -0.12018 -0.44583 -0.11979 -0.44236 C -0.11914 -0.43796 -0.11914 -0.4331 -0.11862 -0.4287 C -0.11836 -0.42662 -0.11784 -0.42477 -0.11758 -0.42268 C -0.11732 -0.4206 -0.11602 -0.40278 -0.11537 -0.39907 C -0.11133 -0.38009 -0.11458 -0.40579 -0.11198 -0.3875 C -0.11133 -0.38287 -0.11107 -0.37616 -0.10977 -0.37176 C -0.10925 -0.36967 -0.10807 -0.36805 -0.10755 -0.36574 C -0.10234 -0.34467 -0.1082 -0.36134 -0.10313 -0.34815 C -0.10247 -0.35 -0.10156 -0.35185 -0.10104 -0.35393 C -0.1 -0.35787 -0.09883 -0.36574 -0.09883 -0.36551 C -0.09844 -0.36967 -0.09727 -0.38634 -0.09544 -0.38935 C -0.09336 -0.39305 -0.09115 -0.3963 -0.08997 -0.40116 C -0.08906 -0.40486 -0.08828 -0.40903 -0.08776 -0.41296 C -0.08737 -0.41551 -0.08724 -0.41829 -0.08659 -0.42083 C -0.08607 -0.42292 -0.08516 -0.42477 -0.08438 -0.42662 C -0.08333 -0.43217 -0.08294 -0.43426 -0.08229 -0.44051 C -0.08177 -0.44421 -0.08151 -0.44838 -0.08112 -0.45231 L -0.01276 -0.45023 C -0.01159 -0.45023 -0.01497 -0.45301 -0.01602 -0.45231 C -0.01732 -0.45139 -0.01719 -0.44768 -0.01823 -0.4463 C -0.01914 -0.44491 -0.02044 -0.44491 -0.02162 -0.44444 C -0.02266 -0.44491 -0.0237 -0.44583 -0.02487 -0.4463 C -0.03685 -0.45162 -0.04076 -0.44745 -0.05794 -0.4463 C -0.05833 -0.43333 -0.05846 -0.42014 -0.05912 -0.40694 C -0.05925 -0.4044 -0.05964 -0.40162 -0.06016 -0.39907 C -0.06068 -0.39699 -0.06159 -0.39514 -0.06237 -0.39329 C -0.06315 -0.38542 -0.06393 -0.37755 -0.06458 -0.36967 C -0.06497 -0.36505 -0.06563 -0.36065 -0.06563 -0.35602 C -0.06563 -0.34884 -0.06497 -0.34167 -0.06458 -0.33426 C -0.05065 -0.33495 -0.03659 -0.33403 -0.02266 -0.33634 C -0.02109 -0.33657 -0.0207 -0.34097 -0.0194 -0.34213 C -0.01771 -0.34375 -0.01576 -0.34352 -0.0138 -0.34421 C -0.02383 -0.35 -0.00899 -0.34282 -0.02162 -0.34213 L -0.05912 -0.34421 C -0.05872 -0.35717 -0.05872 -0.37037 -0.05794 -0.38356 C -0.0569 -0.40023 -0.05768 -0.3993 -0.05026 -0.40116 C -0.04362 -0.40278 -0.03698 -0.4037 -0.03034 -0.40509 C -0.02747 -0.40648 -0.02435 -0.40671 -0.02162 -0.40903 C -0.0099 -0.41852 -0.02591 -0.4118 -0.01497 -0.41875 C -0.01211 -0.4206 -0.00612 -0.42268 -0.00612 -0.42245 C -0.00508 -0.42407 -0.00404 -0.42569 -0.00287 -0.42662 C -0.00182 -0.42755 -0.00039 -0.42731 0.00052 -0.4287 C 0.00299 -0.43194 0.00716 -0.44051 0.00716 -0.44028 C 0.00742 -0.43842 0.0082 -0.43657 0.0082 -0.43449 C 0.0082 -0.39745 0.00937 -0.40532 0.00599 -0.3875 C 0.00677 -0.37245 0.00221 -0.35301 0.0082 -0.34213 C 0.01341 -0.33287 0.02292 -0.34259 0.03021 -0.34421 C 0.03255 -0.34467 0.03463 -0.34676 0.03685 -0.34815 C 0.04075 -0.35046 0.04492 -0.34954 0.04896 -0.35 C 0.05703 -0.35972 0.04661 -0.34815 0.05781 -0.35602 C 0.06094 -0.3581 0.06393 -0.36065 0.06667 -0.36389 L 0.08646 -0.3875 L 0.08984 -0.39143 C 0.09088 -0.39259 0.09206 -0.39375 0.0931 -0.39514 C 0.09375 -0.39606 0.09948 -0.40393 0.10078 -0.40509 C 0.10299 -0.40671 0.10742 -0.40903 0.10742 -0.4088 C 0.10859 -0.41088 0.1099 -0.4125 0.11081 -0.41481 C 0.11263 -0.41991 0.11185 -0.42546 0.11081 -0.43055 C 0.11029 -0.43287 0.10937 -0.43472 0.10859 -0.43657 C 0.10755 -0.43866 0.10651 -0.44074 0.10521 -0.44236 C 0.1043 -0.44352 0.10299 -0.44375 0.10195 -0.44444 C 0.09349 -0.44375 0.08503 -0.44352 0.07656 -0.44236 C 0.07435 -0.44213 0.07213 -0.44167 0.06992 -0.44051 C 0.06706 -0.43866 0.06654 -0.43565 0.06445 -0.43264 C 0.06341 -0.43102 0.06211 -0.43009 0.0612 -0.4287 C 0.05885 -0.425 0.05456 -0.4169 0.05456 -0.41667 C 0.05182 -0.40255 0.05482 -0.41944 0.05117 -0.39143 C 0.05091 -0.38935 0.05052 -0.3875 0.05013 -0.38542 C 0.05052 -0.38217 0.05026 -0.37847 0.05117 -0.37569 C 0.05182 -0.37361 0.05351 -0.37315 0.05456 -0.37176 C 0.0569 -0.36805 0.05898 -0.36389 0.0612 -0.35995 L 0.06445 -0.35393 C 0.06484 -0.35208 0.06471 -0.34954 0.06549 -0.34815 C 0.06601 -0.34722 0.07318 -0.34421 0.07331 -0.34421 C 0.08398 -0.34491 0.09466 -0.34352 0.10521 -0.34606 C 0.10924 -0.34722 0.11224 -0.35555 0.11523 -0.35995 C 0.11615 -0.36134 0.11745 -0.3625 0.11849 -0.36389 C 0.12526 -0.38194 0.11667 -0.35972 0.12292 -0.37361 C 0.1237 -0.37546 0.12422 -0.37778 0.12513 -0.37963 C 0.12604 -0.38171 0.12734 -0.38333 0.12838 -0.38542 C 0.12956 -0.38796 0.13047 -0.39074 0.13177 -0.39329 C 0.13268 -0.39537 0.13398 -0.39699 0.13503 -0.39907 C 0.13594 -0.40092 0.13633 -0.40324 0.13724 -0.40509 C 0.13828 -0.40717 0.13958 -0.4088 0.14049 -0.41088 C 0.14141 -0.41273 0.1418 -0.41528 0.14271 -0.4169 C 0.14375 -0.41852 0.14505 -0.41921 0.14609 -0.42083 C 0.14726 -0.42245 0.14818 -0.425 0.14935 -0.42662 C 0.15039 -0.42824 0.15169 -0.42917 0.15273 -0.43055 C 0.15391 -0.43241 0.15482 -0.43472 0.15599 -0.43657 C 0.16523 -0.45023 0.15299 -0.42917 0.16263 -0.4463 C 0.16146 -0.44768 0.16055 -0.4493 0.15924 -0.45023 C 0.15338 -0.45463 0.14622 -0.45092 0.14049 -0.45023 C 0.13828 -0.44884 0.13555 -0.4493 0.13398 -0.4463 C 0.13112 -0.4412 0.12747 -0.43565 0.12617 -0.4287 L 0.12513 -0.42268 C 0.12552 -0.40185 0.12461 -0.38079 0.12617 -0.35995 C 0.12708 -0.34745 0.13229 -0.34722 0.13724 -0.34421 C 0.14297 -0.34074 0.13945 -0.34259 0.14831 -0.34028 C 0.14974 -0.33889 0.15104 -0.33657 0.15273 -0.33634 C 0.16536 -0.33495 0.1638 -0.33449 0.17031 -0.34213 C 0.17669 -0.35903 0.16901 -0.33773 0.17357 -0.35393 C 0.17422 -0.35602 0.17526 -0.35764 0.17578 -0.35995 C 0.17995 -0.37616 0.17578 -0.36759 0.18021 -0.37569 C 0.17982 -0.38356 0.17969 -0.39143 0.17917 -0.39907 C 0.17904 -0.40116 0.17838 -0.40301 0.17799 -0.40509 C 0.1776 -0.40764 0.17734 -0.41042 0.17695 -0.41296 C 0.1763 -0.4169 0.17526 -0.4206 0.17474 -0.42477 C 0.17435 -0.42731 0.17448 -0.43032 0.17357 -0.43264 C 0.17292 -0.43449 0.17148 -0.43518 0.17031 -0.43657 C 0.16992 -0.43842 0.16992 -0.44074 0.16927 -0.44236 C 0.16732 -0.44653 0.16497 -0.44653 0.16263 -0.44838 C 0.16107 -0.44954 0.15963 -0.45092 0.1582 -0.45231 C 0.15859 -0.45023 0.15846 -0.44768 0.15924 -0.4463 C 0.16016 -0.44491 0.16159 -0.44537 0.16263 -0.44444 C 0.17226 -0.43588 0.15885 -0.44467 0.17031 -0.43842 C 0.17253 -0.43727 0.17474 -0.43588 0.17695 -0.43449 L 0.18021 -0.43264 C 0.18906 -0.4338 0.19271 -0.43102 0.19896 -0.43842 C 0.19987 -0.43958 0.20052 -0.44097 0.20117 -0.44236 C 0.20208 -0.44421 0.20273 -0.4463 0.20338 -0.44838 C 0.20378 -0.4463 0.20456 -0.44444 0.20456 -0.44236 C 0.20456 -0.43842 0.20234 -0.43356 0.20117 -0.43055 C 0.19948 -0.41875 0.20052 -0.42523 0.19792 -0.41088 L 0.19674 -0.40509 L 0.1957 -0.39907 C 0.19466 -0.38866 0.19362 -0.38449 0.1957 -0.37361 C 0.19596 -0.37199 0.19713 -0.37106 0.19792 -0.36967 L 0.20117 -0.35208 L 0.20234 -0.34606 C 0.20273 -0.34815 0.20338 -0.35 0.20338 -0.35208 C 0.20338 -0.35532 0.20182 -0.37106 0.20117 -0.37569 C 0.20091 -0.37755 0.20039 -0.3794 0.20013 -0.38148 C 0.19961 -0.38542 0.19935 -0.38935 0.19896 -0.39329 C 0.19935 -0.41042 0.19896 -0.42755 0.20013 -0.44444 C 0.20026 -0.4463 0.20182 -0.4419 0.20234 -0.44051 C 0.20286 -0.43866 0.2026 -0.43611 0.20338 -0.43449 C 0.20417 -0.4331 0.2056 -0.43333 0.20677 -0.43264 C 0.20703 -0.42986 0.20716 -0.42708 0.20781 -0.42477 C 0.20898 -0.4206 0.21224 -0.41296 0.21224 -0.41273 C 0.21263 -0.41088 0.21302 -0.40903 0.21328 -0.40694 C 0.2138 -0.4044 0.2138 -0.40162 0.21445 -0.39907 C 0.21484 -0.39745 0.21601 -0.39676 0.21667 -0.39514 C 0.21745 -0.39352 0.2181 -0.3912 0.21888 -0.38935 C 0.21992 -0.3868 0.22109 -0.38403 0.22213 -0.38148 C 0.22253 -0.37963 0.22279 -0.37755 0.22331 -0.37569 C 0.22383 -0.37361 0.225 -0.37199 0.22552 -0.36967 C 0.22617 -0.36597 0.22604 -0.3618 0.22656 -0.35787 C 0.22708 -0.35463 0.22799 -0.35139 0.22878 -0.34815 C 0.23021 -0.35 0.23216 -0.35139 0.2332 -0.35393 C 0.2345 -0.35741 0.23463 -0.3618 0.23542 -0.36574 C 0.23581 -0.36782 0.23568 -0.37014 0.23646 -0.37176 C 0.23724 -0.37292 0.23802 -0.37407 0.23867 -0.37569 C 0.24036 -0.3794 0.24206 -0.38495 0.2431 -0.38935 C 0.24544 -0.39884 0.24271 -0.39236 0.24648 -0.40301 C 0.24779 -0.40717 0.25 -0.41042 0.25078 -0.41481 C 0.25221 -0.42245 0.25117 -0.41921 0.25417 -0.42477 C 0.25456 -0.42731 0.25482 -0.42986 0.25521 -0.43264 C 0.2556 -0.43449 0.25612 -0.43634 0.25638 -0.43842 C 0.25677 -0.44167 0.25703 -0.44491 0.25742 -0.44838 C 0.25781 -0.44305 0.25807 -0.43773 0.25859 -0.43264 C 0.25872 -0.43055 0.25963 -0.4287 0.25963 -0.42662 C 0.25963 -0.42037 0.2582 -0.41782 0.25638 -0.41296 C 0.25677 -0.39792 0.2569 -0.38287 0.25742 -0.36782 C 0.25768 -0.36111 0.25573 -0.35231 0.25859 -0.34815 C 0.26055 -0.34514 0.26302 -0.35347 0.26523 -0.35602 C 0.26588 -0.35926 0.26654 -0.36273 0.26732 -0.36574 C 0.26797 -0.36782 0.26901 -0.36967 0.26953 -0.37176 C 0.27005 -0.37361 0.27005 -0.37592 0.2707 -0.37755 C 0.27148 -0.37986 0.27292 -0.38148 0.27396 -0.38356 C 0.27773 -0.40324 0.272 -0.37245 0.27617 -0.39722 C 0.27682 -0.40116 0.27643 -0.40671 0.27838 -0.40903 L 0.28177 -0.41296 C 0.28203 -0.41481 0.28229 -0.4169 0.28281 -0.41875 C 0.28607 -0.4294 0.28646 -0.4294 0.29049 -0.43657 C 0.29323 -0.45092 0.29219 -0.44421 0.29388 -0.45602 C 0.29349 -0.42338 0.29271 -0.39074 0.29271 -0.35787 C 0.29271 -0.35139 0.29062 -0.34143 0.29388 -0.33819 C 0.2987 -0.33356 0.30482 -0.33958 0.31042 -0.34028 L 0.3181 -0.34213 C 0.32135 -0.34305 0.32513 -0.34143 0.32799 -0.34421 C 0.33034 -0.34653 0.33164 -0.35139 0.33242 -0.35602 C 0.33281 -0.35787 0.33476 -0.3618 0.33359 -0.3618 C 0.33203 -0.3618 0.33151 -0.35764 0.33021 -0.35602 C 0.32812 -0.35301 0.32578 -0.35069 0.32357 -0.34815 C 0.32253 -0.34676 0.32161 -0.34467 0.32031 -0.34421 C 0.31471 -0.34167 0.31732 -0.34305 0.31263 -0.34028 C 0.3026 -0.34259 0.29883 -0.33912 0.29271 -0.34815 C 0.29154 -0.35 0.29049 -0.35208 0.28945 -0.35393 C 0.28906 -0.35787 0.28828 -0.3618 0.28828 -0.36574 C 0.28828 -0.41342 0.28724 -0.39514 0.32031 -0.39722 C 0.30651 -0.40949 0.3306 -0.38958 0.29492 -0.39907 C 0.29349 -0.39954 0.29427 -0.4044 0.29388 -0.40694 C 0.29349 -0.40903 0.29297 -0.41088 0.29271 -0.41296 C 0.2901 -0.43356 0.29297 -0.41736 0.29049 -0.43055 C 0.2901 -0.43518 0.28945 -0.43981 0.28945 -0.44444 C 0.28945 -0.44653 0.28932 -0.45 0.29049 -0.45023 C 0.30443 -0.45208 0.31849 -0.45023 0.33242 -0.45023 " pathEditMode="relative" rAng="0" ptsTypes="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44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264663" y="463732"/>
            <a:ext cx="2344318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8976" y="467415"/>
            <a:ext cx="462987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Look,listen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say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look_listen_s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4976227" y="0"/>
            <a:ext cx="609600" cy="609600"/>
          </a:xfrm>
          <a:prstGeom prst="rect">
            <a:avLst/>
          </a:prstGeom>
        </p:spPr>
      </p:pic>
      <p:pic>
        <p:nvPicPr>
          <p:cNvPr id="6" name="tw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4976227" y="1589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3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1.14271 0.10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35" y="5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2677167" y="602367"/>
            <a:ext cx="646251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 and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read.Trace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write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" name="say&amp;read_trace_wri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453662" y="-7233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6129" y="1558637"/>
            <a:ext cx="1101435" cy="22159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20829" y="1579417"/>
            <a:ext cx="1101435" cy="22159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ysDash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3800" b="1" dirty="0">
              <a:ln w="12700">
                <a:solidFill>
                  <a:schemeClr val="accent3">
                    <a:lumMod val="50000"/>
                  </a:schemeClr>
                </a:solidFill>
                <a:prstDash val="sysDash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73479" y="1558636"/>
            <a:ext cx="1101435" cy="22159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609693" y="1558635"/>
            <a:ext cx="1101435" cy="22159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77589" y="4315279"/>
            <a:ext cx="1101435" cy="22159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098605" y="1514844"/>
            <a:ext cx="1101435" cy="22159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20781" y="1514844"/>
            <a:ext cx="1101435" cy="22159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0153" y="4315284"/>
            <a:ext cx="1101435" cy="22159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91659" y="4315283"/>
            <a:ext cx="1101435" cy="22159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48946" y="4315282"/>
            <a:ext cx="1101435" cy="22159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21750" y="4315280"/>
            <a:ext cx="1101435" cy="22159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72079" y="4315279"/>
            <a:ext cx="1101435" cy="22159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77589" y="1514844"/>
            <a:ext cx="1101435" cy="22159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71421" y="4315278"/>
            <a:ext cx="1101435" cy="22159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5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84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</p:childTnLst>
        </p:cTn>
      </p:par>
    </p:tnLst>
    <p:bldLst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2677167" y="602367"/>
            <a:ext cx="646251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 and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read.Trace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write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" name="say&amp;read_trace_wri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453662" y="-7233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914" y="1566887"/>
            <a:ext cx="8536697" cy="22730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914" y="4325145"/>
            <a:ext cx="8606051" cy="22235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1615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84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</p:childTnLst>
        </p:cTn>
      </p:par>
    </p:tnLst>
    <p:bldLst>
      <p:bldP spid="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4072DF-060C-4959-9093-7D02C4D3AED0}"/>
              </a:ext>
            </a:extLst>
          </p:cNvPr>
          <p:cNvSpPr txBox="1"/>
          <p:nvPr/>
        </p:nvSpPr>
        <p:spPr>
          <a:xfrm>
            <a:off x="3194292" y="117566"/>
            <a:ext cx="5617243" cy="1107996"/>
          </a:xfrm>
          <a:prstGeom prst="rect">
            <a:avLst/>
          </a:prstGeom>
          <a:solidFill>
            <a:srgbClr val="00B0F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6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25867" y="1467338"/>
            <a:ext cx="8576670" cy="4929163"/>
            <a:chOff x="1925867" y="1467338"/>
            <a:chExt cx="8576670" cy="49291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31192F-0C06-4F1C-B749-3E9A622E4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5867" y="1499883"/>
              <a:ext cx="4238819" cy="4896618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301" y="1467338"/>
              <a:ext cx="4064236" cy="4929163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36017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F169340C-813E-4DC3-99FF-24E46259C045}"/>
              </a:ext>
            </a:extLst>
          </p:cNvPr>
          <p:cNvSpPr/>
          <p:nvPr/>
        </p:nvSpPr>
        <p:spPr>
          <a:xfrm>
            <a:off x="548640" y="1371600"/>
            <a:ext cx="11460480" cy="433965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defRPr/>
            </a:pPr>
            <a:r>
              <a:rPr lang="en-US" sz="13800" b="1" kern="0" dirty="0">
                <a:ln/>
                <a:solidFill>
                  <a:srgbClr val="CC0066"/>
                </a:solidFill>
                <a:effectLst/>
                <a:latin typeface="Times New Roman" pitchFamily="18" charset="0"/>
                <a:cs typeface="Times New Roman" pitchFamily="18" charset="0"/>
              </a:rPr>
              <a:t>Loud</a:t>
            </a:r>
            <a:r>
              <a:rPr lang="en-US" sz="13800" b="1" kern="0" dirty="0">
                <a:ln/>
                <a:solidFill>
                  <a:srgbClr val="CC0066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reading by the teacher</a:t>
            </a:r>
          </a:p>
        </p:txBody>
      </p:sp>
      <p:pic>
        <p:nvPicPr>
          <p:cNvPr id="5" name="o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74376" y="932329"/>
            <a:ext cx="609600" cy="609600"/>
          </a:xfrm>
          <a:prstGeom prst="rect">
            <a:avLst/>
          </a:prstGeom>
        </p:spPr>
      </p:pic>
      <p:pic>
        <p:nvPicPr>
          <p:cNvPr id="6" name="tw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74376" y="18467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3DE4AD-B8B5-4338-AD00-545964FBCED2}"/>
              </a:ext>
            </a:extLst>
          </p:cNvPr>
          <p:cNvSpPr txBox="1"/>
          <p:nvPr/>
        </p:nvSpPr>
        <p:spPr>
          <a:xfrm>
            <a:off x="3885335" y="249325"/>
            <a:ext cx="3735318" cy="70788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4000" b="1" dirty="0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3" y="1183383"/>
            <a:ext cx="10058400" cy="501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9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41E83F-FC6C-4DDC-9BC6-0C44FAF9E05C}"/>
              </a:ext>
            </a:extLst>
          </p:cNvPr>
          <p:cNvSpPr txBox="1"/>
          <p:nvPr/>
        </p:nvSpPr>
        <p:spPr>
          <a:xfrm>
            <a:off x="4015410" y="808383"/>
            <a:ext cx="3852337" cy="1107996"/>
          </a:xfrm>
          <a:prstGeom prst="rect">
            <a:avLst/>
          </a:prstGeom>
          <a:solidFill>
            <a:srgbClr val="FFC000"/>
          </a:solidFill>
          <a:ln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6600" dirty="0">
                <a:ln w="381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41DCB8-F020-4490-8F95-6B728FD92667}"/>
              </a:ext>
            </a:extLst>
          </p:cNvPr>
          <p:cNvSpPr txBox="1"/>
          <p:nvPr/>
        </p:nvSpPr>
        <p:spPr>
          <a:xfrm>
            <a:off x="3053832" y="3104068"/>
            <a:ext cx="5775492" cy="1446550"/>
          </a:xfrm>
          <a:prstGeom prst="rect">
            <a:avLst/>
          </a:prstGeom>
          <a:pattFill prst="pct5">
            <a:fgClr>
              <a:srgbClr val="FF0000"/>
            </a:fgClr>
            <a:bgClr>
              <a:schemeClr val="bg1"/>
            </a:bgClr>
          </a:pattFill>
          <a:ln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5400" dirty="0">
                <a:ln w="381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5400" dirty="0" smtClean="0">
                <a:ln w="381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</a:t>
            </a:r>
            <a:r>
              <a:rPr lang="en-US" sz="88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1,2</a:t>
            </a:r>
            <a:endParaRPr lang="en-US" sz="5400" dirty="0">
              <a:ln w="38100"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31576" y="4048980"/>
            <a:ext cx="892884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GOODBYE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67" y="620521"/>
            <a:ext cx="8934994" cy="378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8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90315" y="-136013"/>
            <a:ext cx="6372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37625" y="3330527"/>
            <a:ext cx="5373858" cy="3046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Md.Ahsan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Habib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33 no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decreer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char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gps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Sadarpur,faridpur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ahsanhabib5183@gmail.com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08462"/>
            <a:ext cx="1871003" cy="19779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6717325" y="3330527"/>
            <a:ext cx="4063564" cy="3170099"/>
          </a:xfrm>
          <a:prstGeom prst="rect">
            <a:avLst/>
          </a:prstGeom>
          <a:solidFill>
            <a:srgbClr val="FF33CC"/>
          </a:solidFill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Class:One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Subject:English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Unit: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Lesson:1-3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Time:40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mins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501" y="1064316"/>
            <a:ext cx="1747837" cy="2019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1629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3974438-E933-4F7D-9DD1-54E879746304}"/>
              </a:ext>
            </a:extLst>
          </p:cNvPr>
          <p:cNvSpPr txBox="1"/>
          <p:nvPr/>
        </p:nvSpPr>
        <p:spPr>
          <a:xfrm>
            <a:off x="3269018" y="358410"/>
            <a:ext cx="6189515" cy="1015663"/>
          </a:xfrm>
          <a:prstGeom prst="rect">
            <a:avLst/>
          </a:prstGeom>
          <a:pattFill prst="pct5">
            <a:fgClr>
              <a:srgbClr val="FF0000"/>
            </a:fgClr>
            <a:bgClr>
              <a:schemeClr val="bg1"/>
            </a:bgClr>
          </a:pattFill>
          <a:ln w="3175">
            <a:solidFill>
              <a:srgbClr val="FF33CC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Learning outcome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44A7BA-75AE-4F95-A4FE-7EF47A140B09}"/>
              </a:ext>
            </a:extLst>
          </p:cNvPr>
          <p:cNvSpPr txBox="1"/>
          <p:nvPr/>
        </p:nvSpPr>
        <p:spPr>
          <a:xfrm>
            <a:off x="227642" y="1719591"/>
            <a:ext cx="5432898" cy="707886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Students will be able to-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736C6C-ADCC-4011-9A05-ECEDF219BA4E}"/>
              </a:ext>
            </a:extLst>
          </p:cNvPr>
          <p:cNvSpPr txBox="1"/>
          <p:nvPr/>
        </p:nvSpPr>
        <p:spPr>
          <a:xfrm>
            <a:off x="1620017" y="2772995"/>
            <a:ext cx="9897568" cy="2554545"/>
          </a:xfrm>
          <a:prstGeom prst="rect">
            <a:avLst/>
          </a:prstGeom>
          <a:solidFill>
            <a:srgbClr val="09CFD9"/>
          </a:solidFill>
          <a:ln w="19050">
            <a:solidFill>
              <a:srgbClr val="FF33CC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2.1.1 recognize 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and read the </a:t>
            </a:r>
            <a:r>
              <a:rPr lang="en-US" sz="40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cardinal number </a:t>
            </a:r>
            <a:r>
              <a:rPr lang="en-US" sz="4000" dirty="0" err="1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upto</a:t>
            </a:r>
            <a:r>
              <a:rPr lang="en-US" sz="40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2 .</a:t>
            </a:r>
            <a:endParaRPr lang="en-US" sz="4000" dirty="0">
              <a:ln w="1270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2.1.1 write the cardinal numbers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upto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in figures</a:t>
            </a:r>
            <a:endParaRPr lang="en-US" sz="4000" dirty="0">
              <a:ln w="1270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212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19EE4FF-F9DF-4B52-8017-8FAEEB975399}"/>
              </a:ext>
            </a:extLst>
          </p:cNvPr>
          <p:cNvSpPr txBox="1"/>
          <p:nvPr/>
        </p:nvSpPr>
        <p:spPr>
          <a:xfrm>
            <a:off x="3108603" y="233965"/>
            <a:ext cx="6189515" cy="1015663"/>
          </a:xfrm>
          <a:prstGeom prst="rect">
            <a:avLst/>
          </a:prstGeom>
          <a:solidFill>
            <a:srgbClr val="FF0000"/>
          </a:solidFill>
          <a:ln w="3175">
            <a:solidFill>
              <a:srgbClr val="FF33CC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Let`s 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see the video</a:t>
            </a:r>
          </a:p>
        </p:txBody>
      </p:sp>
      <p:pic>
        <p:nvPicPr>
          <p:cNvPr id="3" name="0ne tw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4824" y="1404258"/>
            <a:ext cx="6884124" cy="516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9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836022" y="593373"/>
            <a:ext cx="10580914" cy="1200329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we see the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vedio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3105835"/>
            <a:ext cx="6096000" cy="3046988"/>
          </a:xfrm>
          <a:prstGeom prst="rect">
            <a:avLst/>
          </a:prstGeom>
          <a:solidFill>
            <a:srgbClr val="09CFD9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Number</a:t>
            </a:r>
            <a:endParaRPr lang="en-US" sz="9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(1,2)</a:t>
            </a:r>
            <a:endParaRPr lang="en-US" sz="9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9024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723" y="483270"/>
            <a:ext cx="5633278" cy="61909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21" y="1859174"/>
            <a:ext cx="3353348" cy="22315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02">
            <a:off x="3500900" y="360262"/>
            <a:ext cx="8454431" cy="46396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ED033E-8FBA-492C-BEC0-C12B21E46157}"/>
              </a:ext>
            </a:extLst>
          </p:cNvPr>
          <p:cNvSpPr/>
          <p:nvPr/>
        </p:nvSpPr>
        <p:spPr>
          <a:xfrm>
            <a:off x="7139939" y="1564243"/>
            <a:ext cx="4576804" cy="31700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Declaration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Number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(1,2)</a:t>
            </a:r>
            <a:endParaRPr lang="en-US" sz="8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11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6030" y="718458"/>
            <a:ext cx="2873829" cy="707886"/>
          </a:xfrm>
          <a:prstGeom prst="rect">
            <a:avLst/>
          </a:prstGeom>
          <a:solidFill>
            <a:srgbClr val="09CFD9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What`s this?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4069" y="693338"/>
            <a:ext cx="462987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Look,listen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say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what_th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91215" y="2800994"/>
            <a:ext cx="609600" cy="609600"/>
          </a:xfrm>
          <a:prstGeom prst="rect">
            <a:avLst/>
          </a:prstGeom>
        </p:spPr>
      </p:pic>
      <p:pic>
        <p:nvPicPr>
          <p:cNvPr id="8" name="look_listen_sa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2407278" y="519166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054" y="1734443"/>
            <a:ext cx="3425952" cy="33368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19622" y="5379401"/>
            <a:ext cx="947430" cy="707890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ball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7099788" y="2765488"/>
            <a:ext cx="3351743" cy="2967857"/>
          </a:xfrm>
          <a:prstGeom prst="wedgeEllipseCallout">
            <a:avLst>
              <a:gd name="adj1" fmla="val -95794"/>
              <a:gd name="adj2" fmla="val 836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balls?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7099788" y="2765488"/>
            <a:ext cx="3351743" cy="2967857"/>
          </a:xfrm>
          <a:prstGeom prst="wedgeEllipseCallout">
            <a:avLst>
              <a:gd name="adj1" fmla="val -95794"/>
              <a:gd name="adj2" fmla="val 8363"/>
            </a:avLst>
          </a:prstGeom>
          <a:solidFill>
            <a:srgbClr val="09C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2082796" y="5541"/>
            <a:ext cx="609600" cy="609600"/>
          </a:xfrm>
          <a:prstGeom prst="rect">
            <a:avLst/>
          </a:prstGeom>
        </p:spPr>
      </p:pic>
      <p:pic>
        <p:nvPicPr>
          <p:cNvPr id="15" name="one_ba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91833" y="999623"/>
            <a:ext cx="609600" cy="609600"/>
          </a:xfrm>
          <a:prstGeom prst="rect">
            <a:avLst/>
          </a:prstGeom>
        </p:spPr>
      </p:pic>
      <p:pic>
        <p:nvPicPr>
          <p:cNvPr id="7" name="How many Ball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525437" y="5191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750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67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1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35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6" grpId="0" animBg="1"/>
      <p:bldP spid="6" grpId="1" animBg="1"/>
      <p:bldP spid="10" grpId="0" animBg="1"/>
      <p:bldP spid="10" grpId="1" animBg="1"/>
      <p:bldP spid="3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264662" y="463732"/>
            <a:ext cx="251057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7270" y="817039"/>
            <a:ext cx="462987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Look,listen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say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look_listen_s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3143200" y="582164"/>
            <a:ext cx="609600" cy="609600"/>
          </a:xfrm>
          <a:prstGeom prst="rect">
            <a:avLst/>
          </a:prstGeom>
        </p:spPr>
      </p:pic>
      <p:pic>
        <p:nvPicPr>
          <p:cNvPr id="4" name="on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3143200" y="5613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3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1.13932 0.1733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66" y="865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8937" y="718458"/>
            <a:ext cx="2873829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36171" y="108858"/>
            <a:ext cx="609600" cy="609600"/>
          </a:xfrm>
          <a:prstGeom prst="rect">
            <a:avLst/>
          </a:prstGeom>
        </p:spPr>
      </p:pic>
      <p:pic>
        <p:nvPicPr>
          <p:cNvPr id="5" name="what_thi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36171" y="108858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4987" y="718458"/>
            <a:ext cx="4629873" cy="707886"/>
          </a:xfrm>
          <a:prstGeom prst="rect">
            <a:avLst/>
          </a:prstGeom>
          <a:solidFill>
            <a:srgbClr val="00A7E2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Look,listen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say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look_listen_say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36171" y="108858"/>
            <a:ext cx="609600" cy="6096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4260" y="1729719"/>
            <a:ext cx="6495248" cy="4380136"/>
            <a:chOff x="211974" y="1771282"/>
            <a:chExt cx="6495248" cy="43801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974" y="1771282"/>
              <a:ext cx="3993672" cy="43801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550" y="1771282"/>
              <a:ext cx="3993672" cy="4380136"/>
            </a:xfrm>
            <a:prstGeom prst="rect">
              <a:avLst/>
            </a:prstGeom>
          </p:spPr>
        </p:pic>
      </p:grpSp>
      <p:sp>
        <p:nvSpPr>
          <p:cNvPr id="12" name="Oval Callout 11"/>
          <p:cNvSpPr/>
          <p:nvPr/>
        </p:nvSpPr>
        <p:spPr>
          <a:xfrm>
            <a:off x="7965774" y="1426344"/>
            <a:ext cx="3351743" cy="2967857"/>
          </a:xfrm>
          <a:prstGeom prst="wedgeEllipseCallout">
            <a:avLst>
              <a:gd name="adj1" fmla="val -95794"/>
              <a:gd name="adj2" fmla="val 836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ants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7965773" y="1426344"/>
            <a:ext cx="3351743" cy="2967857"/>
          </a:xfrm>
          <a:prstGeom prst="wedgeEllipseCallout">
            <a:avLst>
              <a:gd name="adj1" fmla="val -95794"/>
              <a:gd name="adj2" fmla="val 8363"/>
            </a:avLst>
          </a:prstGeom>
          <a:solidFill>
            <a:srgbClr val="09C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how many ants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12115" y="1424919"/>
            <a:ext cx="609600" cy="609600"/>
          </a:xfrm>
          <a:prstGeom prst="rect">
            <a:avLst/>
          </a:prstGeom>
        </p:spPr>
      </p:pic>
      <p:pic>
        <p:nvPicPr>
          <p:cNvPr id="11" name="tw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78049" y="1846730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42556" y="5094192"/>
            <a:ext cx="1882339" cy="1015663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ants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0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5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6" grpId="0" animBg="1"/>
      <p:bldP spid="6" grpId="1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7766</TotalTime>
  <Words>132</Words>
  <Application>Microsoft Office PowerPoint</Application>
  <PresentationFormat>Widescreen</PresentationFormat>
  <Paragraphs>52</Paragraphs>
  <Slides>17</Slides>
  <Notes>1</Notes>
  <HiddenSlides>0</HiddenSlides>
  <MMClips>19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Shirin</dc:creator>
  <cp:lastModifiedBy>AHSAN HABIB</cp:lastModifiedBy>
  <cp:revision>233</cp:revision>
  <dcterms:created xsi:type="dcterms:W3CDTF">2017-07-18T16:00:06Z</dcterms:created>
  <dcterms:modified xsi:type="dcterms:W3CDTF">2020-01-23T14:24:40Z</dcterms:modified>
</cp:coreProperties>
</file>