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1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26450-5C1D-488C-AE6F-0B85006755E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5034A-8BAE-45B9-BF29-26A7BE83419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সূরা পরিচিতি 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169D29-E139-41A0-8488-F56C88E70BF2}" type="parTrans" cxnId="{755A6CBB-0AB4-41B6-B1BE-2B7ADAC34058}">
      <dgm:prSet/>
      <dgm:spPr/>
      <dgm:t>
        <a:bodyPr/>
        <a:lstStyle/>
        <a:p>
          <a:endParaRPr lang="en-US"/>
        </a:p>
      </dgm:t>
    </dgm:pt>
    <dgm:pt modelId="{E2A1F19A-F3E6-41DE-968F-B1DA61712F22}" type="sibTrans" cxnId="{755A6CBB-0AB4-41B6-B1BE-2B7ADAC34058}">
      <dgm:prSet/>
      <dgm:spPr/>
      <dgm:t>
        <a:bodyPr/>
        <a:lstStyle/>
        <a:p>
          <a:endParaRPr lang="en-US"/>
        </a:p>
      </dgm:t>
    </dgm:pt>
    <dgm:pt modelId="{02D6C551-49DF-4853-8A09-D709E4F2200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সূরা আশ-শামস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508A565-E8A8-4942-906B-EB64B3140563}" type="parTrans" cxnId="{35D9568D-DA85-45F0-A5F0-BE21DCC11264}">
      <dgm:prSet/>
      <dgm:spPr/>
      <dgm:t>
        <a:bodyPr/>
        <a:lstStyle/>
        <a:p>
          <a:endParaRPr lang="en-US"/>
        </a:p>
      </dgm:t>
    </dgm:pt>
    <dgm:pt modelId="{8B4A78AC-C8AA-4A30-97B8-97CB200CCF2C}" type="sibTrans" cxnId="{35D9568D-DA85-45F0-A5F0-BE21DCC11264}">
      <dgm:prSet/>
      <dgm:spPr/>
      <dgm:t>
        <a:bodyPr/>
        <a:lstStyle/>
        <a:p>
          <a:endParaRPr lang="en-US"/>
        </a:p>
      </dgm:t>
    </dgm:pt>
    <dgm:pt modelId="{10B271C6-375A-4FC0-ABD4-5F6EFF03372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৯১ তম</a:t>
          </a:r>
          <a:endParaRPr lang="en-US" dirty="0"/>
        </a:p>
      </dgm:t>
    </dgm:pt>
    <dgm:pt modelId="{AFFD5442-B069-4044-8FDD-67B853F5F335}" type="parTrans" cxnId="{E1EC9436-40C5-4E87-ACEE-FC1898E91E84}">
      <dgm:prSet/>
      <dgm:spPr/>
      <dgm:t>
        <a:bodyPr/>
        <a:lstStyle/>
        <a:p>
          <a:endParaRPr lang="en-US"/>
        </a:p>
      </dgm:t>
    </dgm:pt>
    <dgm:pt modelId="{1C707BD6-8792-4FF4-A38B-F96FD00B29E0}" type="sibTrans" cxnId="{E1EC9436-40C5-4E87-ACEE-FC1898E91E84}">
      <dgm:prSet/>
      <dgm:spPr/>
      <dgm:t>
        <a:bodyPr/>
        <a:lstStyle/>
        <a:p>
          <a:endParaRPr lang="en-US"/>
        </a:p>
      </dgm:t>
    </dgm:pt>
    <dgm:pt modelId="{ABAC2A55-0A71-4F0F-9D5B-CE9A2284EB0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৩০ তম পাড়া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D071ED-FC5A-4989-960F-E9134ED5CEA2}" type="parTrans" cxnId="{D33B8AE7-4E24-433F-96D4-00B2C321EF26}">
      <dgm:prSet/>
      <dgm:spPr/>
      <dgm:t>
        <a:bodyPr/>
        <a:lstStyle/>
        <a:p>
          <a:endParaRPr lang="en-US"/>
        </a:p>
      </dgm:t>
    </dgm:pt>
    <dgm:pt modelId="{93D7F28D-B22E-4266-A3C2-EF32CEB3A88D}" type="sibTrans" cxnId="{D33B8AE7-4E24-433F-96D4-00B2C321EF26}">
      <dgm:prSet/>
      <dgm:spPr/>
      <dgm:t>
        <a:bodyPr/>
        <a:lstStyle/>
        <a:p>
          <a:endParaRPr lang="en-US"/>
        </a:p>
      </dgm:t>
    </dgm:pt>
    <dgm:pt modelId="{88667435-BC73-4583-AF3F-D23FA363B3DE}">
      <dgm:prSet phldrT="[Text]" phldr="1"/>
      <dgm:spPr/>
      <dgm:t>
        <a:bodyPr/>
        <a:lstStyle/>
        <a:p>
          <a:endParaRPr lang="en-US" dirty="0"/>
        </a:p>
      </dgm:t>
    </dgm:pt>
    <dgm:pt modelId="{9EE2B53D-CCE9-486D-9FBD-BBBB187412BE}" type="parTrans" cxnId="{8DB33296-A708-4B63-888B-80161882EFC5}">
      <dgm:prSet/>
      <dgm:spPr/>
      <dgm:t>
        <a:bodyPr/>
        <a:lstStyle/>
        <a:p>
          <a:endParaRPr lang="en-US"/>
        </a:p>
      </dgm:t>
    </dgm:pt>
    <dgm:pt modelId="{CEEA5E05-4641-4595-A8AC-CA9A6F7F6A2E}" type="sibTrans" cxnId="{8DB33296-A708-4B63-888B-80161882EFC5}">
      <dgm:prSet/>
      <dgm:spPr/>
      <dgm:t>
        <a:bodyPr/>
        <a:lstStyle/>
        <a:p>
          <a:endParaRPr lang="en-US"/>
        </a:p>
      </dgm:t>
    </dgm:pt>
    <dgm:pt modelId="{45074754-B511-46ED-97ED-7D81FC347193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মক্ষায় অবতীর্ণ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9B72512-8066-43AF-BB6B-F08032744C37}" type="parTrans" cxnId="{15E14F65-A287-428E-B57E-0582CF3A768A}">
      <dgm:prSet/>
      <dgm:spPr/>
      <dgm:t>
        <a:bodyPr/>
        <a:lstStyle/>
        <a:p>
          <a:endParaRPr lang="en-US"/>
        </a:p>
      </dgm:t>
    </dgm:pt>
    <dgm:pt modelId="{21E40017-89B4-4365-8771-210EAC6D1886}" type="sibTrans" cxnId="{15E14F65-A287-428E-B57E-0582CF3A768A}">
      <dgm:prSet/>
      <dgm:spPr/>
      <dgm:t>
        <a:bodyPr/>
        <a:lstStyle/>
        <a:p>
          <a:endParaRPr lang="en-US"/>
        </a:p>
      </dgm:t>
    </dgm:pt>
    <dgm:pt modelId="{04C314D4-8272-4687-A5D1-66E648703437}">
      <dgm:prSet phldrT="[Text]" phldr="1"/>
      <dgm:spPr/>
      <dgm:t>
        <a:bodyPr/>
        <a:lstStyle/>
        <a:p>
          <a:endParaRPr lang="en-US" dirty="0"/>
        </a:p>
      </dgm:t>
    </dgm:pt>
    <dgm:pt modelId="{5CDF2DA7-148D-4F8B-9E0C-C4548DCE7DEE}" type="parTrans" cxnId="{83AC6B11-FA39-499E-8A9C-C5D33782E910}">
      <dgm:prSet/>
      <dgm:spPr/>
      <dgm:t>
        <a:bodyPr/>
        <a:lstStyle/>
        <a:p>
          <a:endParaRPr lang="en-US"/>
        </a:p>
      </dgm:t>
    </dgm:pt>
    <dgm:pt modelId="{B6F19823-BB74-411F-B444-14A1C9E04761}" type="sibTrans" cxnId="{83AC6B11-FA39-499E-8A9C-C5D33782E910}">
      <dgm:prSet/>
      <dgm:spPr/>
      <dgm:t>
        <a:bodyPr/>
        <a:lstStyle/>
        <a:p>
          <a:endParaRPr lang="en-US"/>
        </a:p>
      </dgm:t>
    </dgm:pt>
    <dgm:pt modelId="{ECD7B328-E107-48D9-B6EF-91BBEB5918F3}">
      <dgm:prSet phldrT="[Text]" phldr="1"/>
      <dgm:spPr/>
      <dgm:t>
        <a:bodyPr/>
        <a:lstStyle/>
        <a:p>
          <a:endParaRPr lang="en-US" dirty="0"/>
        </a:p>
      </dgm:t>
    </dgm:pt>
    <dgm:pt modelId="{26CA1C8B-4F2D-4453-9DC6-2BC98B726C46}" type="parTrans" cxnId="{D5D4E293-C668-434D-946D-6BF05E2C4C3D}">
      <dgm:prSet/>
      <dgm:spPr/>
      <dgm:t>
        <a:bodyPr/>
        <a:lstStyle/>
        <a:p>
          <a:endParaRPr lang="en-US"/>
        </a:p>
      </dgm:t>
    </dgm:pt>
    <dgm:pt modelId="{C1314C4F-0F8D-43C1-B311-5BA3576C51DB}" type="sibTrans" cxnId="{D5D4E293-C668-434D-946D-6BF05E2C4C3D}">
      <dgm:prSet/>
      <dgm:spPr/>
      <dgm:t>
        <a:bodyPr/>
        <a:lstStyle/>
        <a:p>
          <a:endParaRPr lang="en-US"/>
        </a:p>
      </dgm:t>
    </dgm:pt>
    <dgm:pt modelId="{6CF1C6F2-886D-4132-980C-5C20886CD2C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আয়াত ১৫টি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BD2ADB6-4586-48F4-B990-54916456DB58}" type="parTrans" cxnId="{B196AF2E-2948-4ED2-85F9-E210E1B18DD4}">
      <dgm:prSet/>
      <dgm:spPr/>
      <dgm:t>
        <a:bodyPr/>
        <a:lstStyle/>
        <a:p>
          <a:endParaRPr lang="en-US"/>
        </a:p>
      </dgm:t>
    </dgm:pt>
    <dgm:pt modelId="{EE97D2F1-A7A2-468B-92A6-C0A9D48D2277}" type="sibTrans" cxnId="{B196AF2E-2948-4ED2-85F9-E210E1B18DD4}">
      <dgm:prSet/>
      <dgm:spPr/>
      <dgm:t>
        <a:bodyPr/>
        <a:lstStyle/>
        <a:p>
          <a:endParaRPr lang="en-US"/>
        </a:p>
      </dgm:t>
    </dgm:pt>
    <dgm:pt modelId="{27EBBC25-B4B0-49CB-ACEA-FE5CFD196B51}" type="pres">
      <dgm:prSet presAssocID="{BBA26450-5C1D-488C-AE6F-0B85006755E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A19A3-01F0-4C2F-8AAE-C6F05E0E601E}" type="pres">
      <dgm:prSet presAssocID="{C705034A-8BAE-45B9-BF29-26A7BE83419F}" presName="centerShape" presStyleLbl="node0" presStyleIdx="0" presStyleCnt="1" custScaleX="127515" custScaleY="63759"/>
      <dgm:spPr/>
      <dgm:t>
        <a:bodyPr/>
        <a:lstStyle/>
        <a:p>
          <a:endParaRPr lang="en-US"/>
        </a:p>
      </dgm:t>
    </dgm:pt>
    <dgm:pt modelId="{93194AD9-1A31-4A0A-8A41-DF65FCE15DAA}" type="pres">
      <dgm:prSet presAssocID="{02D6C551-49DF-4853-8A09-D709E4F22008}" presName="node" presStyleLbl="node1" presStyleIdx="0" presStyleCnt="5" custScaleX="145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478B9-8D5F-401F-BABE-0894D13870BE}" type="pres">
      <dgm:prSet presAssocID="{02D6C551-49DF-4853-8A09-D709E4F22008}" presName="dummy" presStyleCnt="0"/>
      <dgm:spPr/>
    </dgm:pt>
    <dgm:pt modelId="{6B4B5179-AFC0-47AE-A642-B681CE5D17AB}" type="pres">
      <dgm:prSet presAssocID="{8B4A78AC-C8AA-4A30-97B8-97CB200CCF2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4B5480E-82ED-4DD0-85D1-AC681A6CE27A}" type="pres">
      <dgm:prSet presAssocID="{6CF1C6F2-886D-4132-980C-5C20886CD2C8}" presName="node" presStyleLbl="node1" presStyleIdx="1" presStyleCnt="5" custScaleY="110742" custRadScaleRad="119633" custRadScaleInc="-3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000FB-0DB3-44A8-AB9F-22CBA01CCED9}" type="pres">
      <dgm:prSet presAssocID="{6CF1C6F2-886D-4132-980C-5C20886CD2C8}" presName="dummy" presStyleCnt="0"/>
      <dgm:spPr/>
    </dgm:pt>
    <dgm:pt modelId="{7B94348F-EB12-449A-966E-31F8E83FA82A}" type="pres">
      <dgm:prSet presAssocID="{EE97D2F1-A7A2-468B-92A6-C0A9D48D227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7F3E312-2C23-4248-9CE2-2758BC4F4143}" type="pres">
      <dgm:prSet presAssocID="{10B271C6-375A-4FC0-ABD4-5F6EFF03372B}" presName="node" presStyleLbl="node1" presStyleIdx="2" presStyleCnt="5" custScaleX="113477" custRadScaleRad="105928" custRadScaleInc="-49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F1D7F-B14E-45E4-B9AB-1D6C55221017}" type="pres">
      <dgm:prSet presAssocID="{10B271C6-375A-4FC0-ABD4-5F6EFF03372B}" presName="dummy" presStyleCnt="0"/>
      <dgm:spPr/>
    </dgm:pt>
    <dgm:pt modelId="{B6F81A3F-E801-4AB4-9856-A1B81538A59C}" type="pres">
      <dgm:prSet presAssocID="{1C707BD6-8792-4FF4-A38B-F96FD00B29E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89B7D15-8101-428B-B88B-14E021736A45}" type="pres">
      <dgm:prSet presAssocID="{ABAC2A55-0A71-4F0F-9D5B-CE9A2284EB00}" presName="node" presStyleLbl="node1" presStyleIdx="3" presStyleCnt="5" custScaleX="113476" custRadScaleRad="104526" custRadScaleInc="37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5FE40-5969-496C-84FE-D810A949A345}" type="pres">
      <dgm:prSet presAssocID="{ABAC2A55-0A71-4F0F-9D5B-CE9A2284EB00}" presName="dummy" presStyleCnt="0"/>
      <dgm:spPr/>
    </dgm:pt>
    <dgm:pt modelId="{A37892FA-B11D-4774-9089-60D916161500}" type="pres">
      <dgm:prSet presAssocID="{93D7F28D-B22E-4266-A3C2-EF32CEB3A88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5879594-DB54-4427-BEE6-F4469EB3565F}" type="pres">
      <dgm:prSet presAssocID="{45074754-B511-46ED-97ED-7D81FC347193}" presName="node" presStyleLbl="node1" presStyleIdx="4" presStyleCnt="5" custScaleX="110740" custRadScaleRad="121426" custRadScaleInc="-8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1C00B-B5A8-44E6-9634-56D006CEA0EB}" type="pres">
      <dgm:prSet presAssocID="{45074754-B511-46ED-97ED-7D81FC347193}" presName="dummy" presStyleCnt="0"/>
      <dgm:spPr/>
    </dgm:pt>
    <dgm:pt modelId="{49300B23-FB24-4365-8CBD-9F04DFB6F46A}" type="pres">
      <dgm:prSet presAssocID="{21E40017-89B4-4365-8771-210EAC6D188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9092158-1FF4-4C9F-B4A6-334E19200AD1}" type="presOf" srcId="{45074754-B511-46ED-97ED-7D81FC347193}" destId="{A5879594-DB54-4427-BEE6-F4469EB3565F}" srcOrd="0" destOrd="0" presId="urn:microsoft.com/office/officeart/2005/8/layout/radial6"/>
    <dgm:cxn modelId="{755A6CBB-0AB4-41B6-B1BE-2B7ADAC34058}" srcId="{BBA26450-5C1D-488C-AE6F-0B85006755EB}" destId="{C705034A-8BAE-45B9-BF29-26A7BE83419F}" srcOrd="0" destOrd="0" parTransId="{28169D29-E139-41A0-8488-F56C88E70BF2}" sibTransId="{E2A1F19A-F3E6-41DE-968F-B1DA61712F22}"/>
    <dgm:cxn modelId="{39373787-0C4D-40BA-863B-22DE4B4035DC}" type="presOf" srcId="{02D6C551-49DF-4853-8A09-D709E4F22008}" destId="{93194AD9-1A31-4A0A-8A41-DF65FCE15DAA}" srcOrd="0" destOrd="0" presId="urn:microsoft.com/office/officeart/2005/8/layout/radial6"/>
    <dgm:cxn modelId="{83AC6B11-FA39-499E-8A9C-C5D33782E910}" srcId="{BBA26450-5C1D-488C-AE6F-0B85006755EB}" destId="{04C314D4-8272-4687-A5D1-66E648703437}" srcOrd="2" destOrd="0" parTransId="{5CDF2DA7-148D-4F8B-9E0C-C4548DCE7DEE}" sibTransId="{B6F19823-BB74-411F-B444-14A1C9E04761}"/>
    <dgm:cxn modelId="{1C78EDEE-0A38-4C67-AB75-1587B440FA25}" type="presOf" srcId="{ABAC2A55-0A71-4F0F-9D5B-CE9A2284EB00}" destId="{A89B7D15-8101-428B-B88B-14E021736A45}" srcOrd="0" destOrd="0" presId="urn:microsoft.com/office/officeart/2005/8/layout/radial6"/>
    <dgm:cxn modelId="{0E1ABAF6-A762-4204-8A65-F5EAB651B028}" type="presOf" srcId="{C705034A-8BAE-45B9-BF29-26A7BE83419F}" destId="{C53A19A3-01F0-4C2F-8AAE-C6F05E0E601E}" srcOrd="0" destOrd="0" presId="urn:microsoft.com/office/officeart/2005/8/layout/radial6"/>
    <dgm:cxn modelId="{E2DCEBAE-4520-4B49-A22A-865B1E33644C}" type="presOf" srcId="{21E40017-89B4-4365-8771-210EAC6D1886}" destId="{49300B23-FB24-4365-8CBD-9F04DFB6F46A}" srcOrd="0" destOrd="0" presId="urn:microsoft.com/office/officeart/2005/8/layout/radial6"/>
    <dgm:cxn modelId="{35D9568D-DA85-45F0-A5F0-BE21DCC11264}" srcId="{C705034A-8BAE-45B9-BF29-26A7BE83419F}" destId="{02D6C551-49DF-4853-8A09-D709E4F22008}" srcOrd="0" destOrd="0" parTransId="{A508A565-E8A8-4942-906B-EB64B3140563}" sibTransId="{8B4A78AC-C8AA-4A30-97B8-97CB200CCF2C}"/>
    <dgm:cxn modelId="{9650FC87-5A07-4957-AF65-8BD178140FC6}" type="presOf" srcId="{1C707BD6-8792-4FF4-A38B-F96FD00B29E0}" destId="{B6F81A3F-E801-4AB4-9856-A1B81538A59C}" srcOrd="0" destOrd="0" presId="urn:microsoft.com/office/officeart/2005/8/layout/radial6"/>
    <dgm:cxn modelId="{8DB33296-A708-4B63-888B-80161882EFC5}" srcId="{BBA26450-5C1D-488C-AE6F-0B85006755EB}" destId="{88667435-BC73-4583-AF3F-D23FA363B3DE}" srcOrd="1" destOrd="0" parTransId="{9EE2B53D-CCE9-486D-9FBD-BBBB187412BE}" sibTransId="{CEEA5E05-4641-4595-A8AC-CA9A6F7F6A2E}"/>
    <dgm:cxn modelId="{D33B8AE7-4E24-433F-96D4-00B2C321EF26}" srcId="{C705034A-8BAE-45B9-BF29-26A7BE83419F}" destId="{ABAC2A55-0A71-4F0F-9D5B-CE9A2284EB00}" srcOrd="3" destOrd="0" parTransId="{5DD071ED-FC5A-4989-960F-E9134ED5CEA2}" sibTransId="{93D7F28D-B22E-4266-A3C2-EF32CEB3A88D}"/>
    <dgm:cxn modelId="{15E14F65-A287-428E-B57E-0582CF3A768A}" srcId="{C705034A-8BAE-45B9-BF29-26A7BE83419F}" destId="{45074754-B511-46ED-97ED-7D81FC347193}" srcOrd="4" destOrd="0" parTransId="{C9B72512-8066-43AF-BB6B-F08032744C37}" sibTransId="{21E40017-89B4-4365-8771-210EAC6D1886}"/>
    <dgm:cxn modelId="{08270F73-240D-4DB3-84E2-855653E91D72}" type="presOf" srcId="{EE97D2F1-A7A2-468B-92A6-C0A9D48D2277}" destId="{7B94348F-EB12-449A-966E-31F8E83FA82A}" srcOrd="0" destOrd="0" presId="urn:microsoft.com/office/officeart/2005/8/layout/radial6"/>
    <dgm:cxn modelId="{B196AF2E-2948-4ED2-85F9-E210E1B18DD4}" srcId="{C705034A-8BAE-45B9-BF29-26A7BE83419F}" destId="{6CF1C6F2-886D-4132-980C-5C20886CD2C8}" srcOrd="1" destOrd="0" parTransId="{2BD2ADB6-4586-48F4-B990-54916456DB58}" sibTransId="{EE97D2F1-A7A2-468B-92A6-C0A9D48D2277}"/>
    <dgm:cxn modelId="{C10C6070-F89D-4932-A3FA-542D03C1D38B}" type="presOf" srcId="{BBA26450-5C1D-488C-AE6F-0B85006755EB}" destId="{27EBBC25-B4B0-49CB-ACEA-FE5CFD196B51}" srcOrd="0" destOrd="0" presId="urn:microsoft.com/office/officeart/2005/8/layout/radial6"/>
    <dgm:cxn modelId="{F1240170-69A8-40E4-8E1D-4C2E3E5D211A}" type="presOf" srcId="{93D7F28D-B22E-4266-A3C2-EF32CEB3A88D}" destId="{A37892FA-B11D-4774-9089-60D916161500}" srcOrd="0" destOrd="0" presId="urn:microsoft.com/office/officeart/2005/8/layout/radial6"/>
    <dgm:cxn modelId="{E1EC9436-40C5-4E87-ACEE-FC1898E91E84}" srcId="{C705034A-8BAE-45B9-BF29-26A7BE83419F}" destId="{10B271C6-375A-4FC0-ABD4-5F6EFF03372B}" srcOrd="2" destOrd="0" parTransId="{AFFD5442-B069-4044-8FDD-67B853F5F335}" sibTransId="{1C707BD6-8792-4FF4-A38B-F96FD00B29E0}"/>
    <dgm:cxn modelId="{2C49414A-8FEC-453F-9153-F477803E27A4}" type="presOf" srcId="{6CF1C6F2-886D-4132-980C-5C20886CD2C8}" destId="{54B5480E-82ED-4DD0-85D1-AC681A6CE27A}" srcOrd="0" destOrd="0" presId="urn:microsoft.com/office/officeart/2005/8/layout/radial6"/>
    <dgm:cxn modelId="{D5D4E293-C668-434D-946D-6BF05E2C4C3D}" srcId="{BBA26450-5C1D-488C-AE6F-0B85006755EB}" destId="{ECD7B328-E107-48D9-B6EF-91BBEB5918F3}" srcOrd="3" destOrd="0" parTransId="{26CA1C8B-4F2D-4453-9DC6-2BC98B726C46}" sibTransId="{C1314C4F-0F8D-43C1-B311-5BA3576C51DB}"/>
    <dgm:cxn modelId="{19B8DB7C-26BA-4D6D-9296-9C8DC615E01D}" type="presOf" srcId="{8B4A78AC-C8AA-4A30-97B8-97CB200CCF2C}" destId="{6B4B5179-AFC0-47AE-A642-B681CE5D17AB}" srcOrd="0" destOrd="0" presId="urn:microsoft.com/office/officeart/2005/8/layout/radial6"/>
    <dgm:cxn modelId="{AF987EFF-8D00-42F1-AEC5-85FC7717D77B}" type="presOf" srcId="{10B271C6-375A-4FC0-ABD4-5F6EFF03372B}" destId="{97F3E312-2C23-4248-9CE2-2758BC4F4143}" srcOrd="0" destOrd="0" presId="urn:microsoft.com/office/officeart/2005/8/layout/radial6"/>
    <dgm:cxn modelId="{658FC985-0567-4D44-B9D6-8995439598B5}" type="presParOf" srcId="{27EBBC25-B4B0-49CB-ACEA-FE5CFD196B51}" destId="{C53A19A3-01F0-4C2F-8AAE-C6F05E0E601E}" srcOrd="0" destOrd="0" presId="urn:microsoft.com/office/officeart/2005/8/layout/radial6"/>
    <dgm:cxn modelId="{61165DD0-F424-4A8C-B1B4-243B379DB4F8}" type="presParOf" srcId="{27EBBC25-B4B0-49CB-ACEA-FE5CFD196B51}" destId="{93194AD9-1A31-4A0A-8A41-DF65FCE15DAA}" srcOrd="1" destOrd="0" presId="urn:microsoft.com/office/officeart/2005/8/layout/radial6"/>
    <dgm:cxn modelId="{3A522074-6FE5-4FBD-B12C-3939AD9680D4}" type="presParOf" srcId="{27EBBC25-B4B0-49CB-ACEA-FE5CFD196B51}" destId="{808478B9-8D5F-401F-BABE-0894D13870BE}" srcOrd="2" destOrd="0" presId="urn:microsoft.com/office/officeart/2005/8/layout/radial6"/>
    <dgm:cxn modelId="{FCD11FD5-3CDD-457E-BD1A-DB6F01F2FA11}" type="presParOf" srcId="{27EBBC25-B4B0-49CB-ACEA-FE5CFD196B51}" destId="{6B4B5179-AFC0-47AE-A642-B681CE5D17AB}" srcOrd="3" destOrd="0" presId="urn:microsoft.com/office/officeart/2005/8/layout/radial6"/>
    <dgm:cxn modelId="{79F994FE-7CF9-4523-8B53-3546DCC2E8A1}" type="presParOf" srcId="{27EBBC25-B4B0-49CB-ACEA-FE5CFD196B51}" destId="{54B5480E-82ED-4DD0-85D1-AC681A6CE27A}" srcOrd="4" destOrd="0" presId="urn:microsoft.com/office/officeart/2005/8/layout/radial6"/>
    <dgm:cxn modelId="{33907611-92DD-4BE9-90A7-0554D16A8F4F}" type="presParOf" srcId="{27EBBC25-B4B0-49CB-ACEA-FE5CFD196B51}" destId="{680000FB-0DB3-44A8-AB9F-22CBA01CCED9}" srcOrd="5" destOrd="0" presId="urn:microsoft.com/office/officeart/2005/8/layout/radial6"/>
    <dgm:cxn modelId="{22A7AEDF-EB51-4BA8-85E5-35F1DE84CFD6}" type="presParOf" srcId="{27EBBC25-B4B0-49CB-ACEA-FE5CFD196B51}" destId="{7B94348F-EB12-449A-966E-31F8E83FA82A}" srcOrd="6" destOrd="0" presId="urn:microsoft.com/office/officeart/2005/8/layout/radial6"/>
    <dgm:cxn modelId="{8BF522D9-8DC6-4A7C-9756-426600A84262}" type="presParOf" srcId="{27EBBC25-B4B0-49CB-ACEA-FE5CFD196B51}" destId="{97F3E312-2C23-4248-9CE2-2758BC4F4143}" srcOrd="7" destOrd="0" presId="urn:microsoft.com/office/officeart/2005/8/layout/radial6"/>
    <dgm:cxn modelId="{009F8346-61A6-441D-A25E-50DF0F6CD0DC}" type="presParOf" srcId="{27EBBC25-B4B0-49CB-ACEA-FE5CFD196B51}" destId="{160F1D7F-B14E-45E4-B9AB-1D6C55221017}" srcOrd="8" destOrd="0" presId="urn:microsoft.com/office/officeart/2005/8/layout/radial6"/>
    <dgm:cxn modelId="{998C9B16-F51E-4A6F-B329-F15F7033D3FF}" type="presParOf" srcId="{27EBBC25-B4B0-49CB-ACEA-FE5CFD196B51}" destId="{B6F81A3F-E801-4AB4-9856-A1B81538A59C}" srcOrd="9" destOrd="0" presId="urn:microsoft.com/office/officeart/2005/8/layout/radial6"/>
    <dgm:cxn modelId="{7033DCDF-9CFC-4AAB-9D36-5940A943EFB2}" type="presParOf" srcId="{27EBBC25-B4B0-49CB-ACEA-FE5CFD196B51}" destId="{A89B7D15-8101-428B-B88B-14E021736A45}" srcOrd="10" destOrd="0" presId="urn:microsoft.com/office/officeart/2005/8/layout/radial6"/>
    <dgm:cxn modelId="{BB4D3209-7DBD-4DB1-B41C-0BBFB5C8B70D}" type="presParOf" srcId="{27EBBC25-B4B0-49CB-ACEA-FE5CFD196B51}" destId="{6E35FE40-5969-496C-84FE-D810A949A345}" srcOrd="11" destOrd="0" presId="urn:microsoft.com/office/officeart/2005/8/layout/radial6"/>
    <dgm:cxn modelId="{E99ABEFE-689A-4536-B449-55D98595F77B}" type="presParOf" srcId="{27EBBC25-B4B0-49CB-ACEA-FE5CFD196B51}" destId="{A37892FA-B11D-4774-9089-60D916161500}" srcOrd="12" destOrd="0" presId="urn:microsoft.com/office/officeart/2005/8/layout/radial6"/>
    <dgm:cxn modelId="{352C31D6-E7B0-449A-8E3B-6E4EF2518CB5}" type="presParOf" srcId="{27EBBC25-B4B0-49CB-ACEA-FE5CFD196B51}" destId="{A5879594-DB54-4427-BEE6-F4469EB3565F}" srcOrd="13" destOrd="0" presId="urn:microsoft.com/office/officeart/2005/8/layout/radial6"/>
    <dgm:cxn modelId="{9BF92CEB-ABBF-4357-A865-2FFEDDEDAF41}" type="presParOf" srcId="{27EBBC25-B4B0-49CB-ACEA-FE5CFD196B51}" destId="{1061C00B-B5A8-44E6-9634-56D006CEA0EB}" srcOrd="14" destOrd="0" presId="urn:microsoft.com/office/officeart/2005/8/layout/radial6"/>
    <dgm:cxn modelId="{443FBF43-C990-4468-999B-38AB80A7B7BF}" type="presParOf" srcId="{27EBBC25-B4B0-49CB-ACEA-FE5CFD196B51}" destId="{49300B23-FB24-4365-8CBD-9F04DFB6F46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300B23-FB24-4365-8CBD-9F04DFB6F46A}">
      <dsp:nvSpPr>
        <dsp:cNvPr id="0" name=""/>
        <dsp:cNvSpPr/>
      </dsp:nvSpPr>
      <dsp:spPr>
        <a:xfrm>
          <a:off x="1306782" y="756127"/>
          <a:ext cx="5467836" cy="5467836"/>
        </a:xfrm>
        <a:prstGeom prst="blockArc">
          <a:avLst>
            <a:gd name="adj1" fmla="val 11876646"/>
            <a:gd name="adj2" fmla="val 1695083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892FA-B11D-4774-9089-60D916161500}">
      <dsp:nvSpPr>
        <dsp:cNvPr id="0" name=""/>
        <dsp:cNvSpPr/>
      </dsp:nvSpPr>
      <dsp:spPr>
        <a:xfrm>
          <a:off x="1364140" y="551584"/>
          <a:ext cx="5467836" cy="5467836"/>
        </a:xfrm>
        <a:prstGeom prst="blockArc">
          <a:avLst>
            <a:gd name="adj1" fmla="val 7380735"/>
            <a:gd name="adj2" fmla="val 1160310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81A3F-E801-4AB4-9856-A1B81538A59C}">
      <dsp:nvSpPr>
        <dsp:cNvPr id="0" name=""/>
        <dsp:cNvSpPr/>
      </dsp:nvSpPr>
      <dsp:spPr>
        <a:xfrm>
          <a:off x="1914900" y="1027781"/>
          <a:ext cx="5467836" cy="5467836"/>
        </a:xfrm>
        <a:prstGeom prst="blockArc">
          <a:avLst>
            <a:gd name="adj1" fmla="val 2358462"/>
            <a:gd name="adj2" fmla="val 832093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348F-EB12-449A-966E-31F8E83FA82A}">
      <dsp:nvSpPr>
        <dsp:cNvPr id="0" name=""/>
        <dsp:cNvSpPr/>
      </dsp:nvSpPr>
      <dsp:spPr>
        <a:xfrm>
          <a:off x="2363428" y="594805"/>
          <a:ext cx="5467836" cy="5467836"/>
        </a:xfrm>
        <a:prstGeom prst="blockArc">
          <a:avLst>
            <a:gd name="adj1" fmla="val 20548280"/>
            <a:gd name="adj2" fmla="val 316283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B5179-AFC0-47AE-A642-B681CE5D17AB}">
      <dsp:nvSpPr>
        <dsp:cNvPr id="0" name=""/>
        <dsp:cNvSpPr/>
      </dsp:nvSpPr>
      <dsp:spPr>
        <a:xfrm>
          <a:off x="2423502" y="764794"/>
          <a:ext cx="5467836" cy="5467836"/>
        </a:xfrm>
        <a:prstGeom prst="blockArc">
          <a:avLst>
            <a:gd name="adj1" fmla="val 15502527"/>
            <a:gd name="adj2" fmla="val 20316141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A19A3-01F0-4C2F-8AAE-C6F05E0E601E}">
      <dsp:nvSpPr>
        <dsp:cNvPr id="0" name=""/>
        <dsp:cNvSpPr/>
      </dsp:nvSpPr>
      <dsp:spPr>
        <a:xfrm>
          <a:off x="3013805" y="2750706"/>
          <a:ext cx="3211046" cy="160556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সূরা পরিচিতি </a:t>
          </a:r>
          <a:endParaRPr lang="en-US" sz="4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13805" y="2750706"/>
        <a:ext cx="3211046" cy="1605561"/>
      </dsp:txXfrm>
    </dsp:sp>
    <dsp:sp modelId="{93194AD9-1A31-4A0A-8A41-DF65FCE15DAA}">
      <dsp:nvSpPr>
        <dsp:cNvPr id="0" name=""/>
        <dsp:cNvSpPr/>
      </dsp:nvSpPr>
      <dsp:spPr>
        <a:xfrm>
          <a:off x="3333477" y="1666"/>
          <a:ext cx="2571703" cy="176272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সূরা আশ-শামস</a:t>
          </a:r>
          <a:endParaRPr lang="en-US" sz="39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333477" y="1666"/>
        <a:ext cx="2571703" cy="1762720"/>
      </dsp:txXfrm>
    </dsp:sp>
    <dsp:sp modelId="{54B5480E-82ED-4DD0-85D1-AC681A6CE27A}">
      <dsp:nvSpPr>
        <dsp:cNvPr id="0" name=""/>
        <dsp:cNvSpPr/>
      </dsp:nvSpPr>
      <dsp:spPr>
        <a:xfrm>
          <a:off x="6762448" y="1548390"/>
          <a:ext cx="1762720" cy="195207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latin typeface="NikoshBAN" pitchFamily="2" charset="0"/>
              <a:cs typeface="NikoshBAN" pitchFamily="2" charset="0"/>
            </a:rPr>
            <a:t>আয়াত ১৫টি 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6762448" y="1548390"/>
        <a:ext cx="1762720" cy="1952071"/>
      </dsp:txXfrm>
    </dsp:sp>
    <dsp:sp modelId="{97F3E312-2C23-4248-9CE2-2758BC4F4143}">
      <dsp:nvSpPr>
        <dsp:cNvPr id="0" name=""/>
        <dsp:cNvSpPr/>
      </dsp:nvSpPr>
      <dsp:spPr>
        <a:xfrm>
          <a:off x="5714959" y="4572035"/>
          <a:ext cx="2000282" cy="176272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৯১ তম</a:t>
          </a:r>
          <a:endParaRPr lang="en-US" sz="3900" kern="1200" dirty="0"/>
        </a:p>
      </dsp:txBody>
      <dsp:txXfrm>
        <a:off x="5714959" y="4572035"/>
        <a:ext cx="2000282" cy="1762720"/>
      </dsp:txXfrm>
    </dsp:sp>
    <dsp:sp modelId="{A89B7D15-8101-428B-B88B-14E021736A45}">
      <dsp:nvSpPr>
        <dsp:cNvPr id="0" name=""/>
        <dsp:cNvSpPr/>
      </dsp:nvSpPr>
      <dsp:spPr>
        <a:xfrm>
          <a:off x="1643010" y="4643468"/>
          <a:ext cx="2000264" cy="176272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latin typeface="NikoshBAN" pitchFamily="2" charset="0"/>
              <a:cs typeface="NikoshBAN" pitchFamily="2" charset="0"/>
            </a:rPr>
            <a:t>৩০ তম পাড়া 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1643010" y="4643468"/>
        <a:ext cx="2000264" cy="1762720"/>
      </dsp:txXfrm>
    </dsp:sp>
    <dsp:sp modelId="{A5879594-DB54-4427-BEE6-F4469EB3565F}">
      <dsp:nvSpPr>
        <dsp:cNvPr id="0" name=""/>
        <dsp:cNvSpPr/>
      </dsp:nvSpPr>
      <dsp:spPr>
        <a:xfrm>
          <a:off x="524119" y="1785946"/>
          <a:ext cx="1952036" cy="176272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>
              <a:latin typeface="NikoshBAN" pitchFamily="2" charset="0"/>
              <a:cs typeface="NikoshBAN" pitchFamily="2" charset="0"/>
            </a:rPr>
            <a:t>মক্ষায় অবতীর্ণ 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524119" y="1785946"/>
        <a:ext cx="1952036" cy="176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D815-6311-4250-B842-5529E396AB6A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7CEB-F2BF-43E4-BED8-F8EE0806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785786" y="928670"/>
            <a:ext cx="7715304" cy="4000528"/>
          </a:xfrm>
          <a:prstGeom prst="rect">
            <a:avLst/>
          </a:prstGeom>
          <a:noFill/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</a:rPr>
              <a:t>স্বাগ</a:t>
            </a:r>
            <a:r>
              <a:rPr lang="en-US" sz="16600" dirty="0" err="1" smtClean="0">
                <a:solidFill>
                  <a:srgbClr val="006600"/>
                </a:solidFill>
              </a:rPr>
              <a:t>তম</a:t>
            </a:r>
            <a:r>
              <a:rPr lang="en-US" sz="16600" dirty="0" smtClean="0">
                <a:solidFill>
                  <a:srgbClr val="FFFF00"/>
                </a:solidFill>
              </a:rPr>
              <a:t> </a:t>
            </a:r>
            <a:endParaRPr lang="en-US" sz="16600" dirty="0">
              <a:solidFill>
                <a:srgbClr val="FFFF00"/>
              </a:solidFill>
            </a:endParaRPr>
          </a:p>
        </p:txBody>
      </p:sp>
      <p:pic>
        <p:nvPicPr>
          <p:cNvPr id="7" name="Picture 6" descr="65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357166"/>
            <a:ext cx="4572032" cy="92869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857364"/>
            <a:ext cx="7858180" cy="10001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আয়াত গুলো  বাংলায় অনুবাদ কর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3071810"/>
            <a:ext cx="7929618" cy="10001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 والشمس وضحها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4286256"/>
            <a:ext cx="7929618" cy="10001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والسماء وما بنها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5500702"/>
            <a:ext cx="7929618" cy="10001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قد افلح من زكها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8596" y="714356"/>
            <a:ext cx="8429684" cy="53578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সুরা আশ-শামসের ১-৯ নং আয়াত মুখস্থ শিখে আসবে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blinds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ANIMATION-1\fleur_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15794"/>
            <a:ext cx="4114800" cy="4584842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285720" y="571480"/>
            <a:ext cx="2214578" cy="1285884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5174 0.23589 -0.10347 0.47202 0.02622 0.55944 C 0.1559 0.64686 0.63715 0.53099 0.77847 0.52452 C 0.91979 0.51804 0.8967 0.5192 0.87379 0.52058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2" y="395286"/>
            <a:ext cx="2819400" cy="2819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Flowchart: Punched Tape 3"/>
          <p:cNvSpPr/>
          <p:nvPr/>
        </p:nvSpPr>
        <p:spPr>
          <a:xfrm>
            <a:off x="928662" y="2643182"/>
            <a:ext cx="7072362" cy="3929090"/>
          </a:xfrm>
          <a:prstGeom prst="flowChartPunchedTap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আবু কাওছার মো ছাঈদ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মৌলভী 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হযরত শাহজালাল (রহঃ) আলিম মাদরাসা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28596" y="1643050"/>
            <a:ext cx="8072494" cy="4214842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কুরআন মজিদ ও তাজবিদ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সপ্তম </a:t>
            </a: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দ্বিতীয়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285852" y="928670"/>
            <a:ext cx="6357982" cy="421484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প্রবিত্র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কুরআ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তিলাওয়াত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/>
        </p:nvGraphicFramePr>
        <p:xfrm>
          <a:off x="3571868" y="3929066"/>
          <a:ext cx="1039813" cy="481013"/>
        </p:xfrm>
        <a:graphic>
          <a:graphicData uri="http://schemas.openxmlformats.org/presentationml/2006/ole">
            <p:oleObj spid="_x0000_s2050" name="Packager Shell Object" showAsIcon="1" r:id="rId4" imgW="1039320" imgH="480960" progId="Package">
              <p:embed/>
            </p:oleObj>
          </a:graphicData>
        </a:graphic>
      </p:graphicFrame>
    </p:spTree>
  </p:cSld>
  <p:clrMapOvr>
    <a:masterClrMapping/>
  </p:clrMapOvr>
  <p:transition spd="slow">
    <p:diamond/>
    <p:sndAc>
      <p:stSnd>
        <p:snd r:embed="rId3" name="suctio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-Turn Arrow 2"/>
          <p:cNvSpPr/>
          <p:nvPr/>
        </p:nvSpPr>
        <p:spPr>
          <a:xfrm>
            <a:off x="357158" y="714356"/>
            <a:ext cx="5572164" cy="3000396"/>
          </a:xfrm>
          <a:prstGeom prst="uturnArrow">
            <a:avLst>
              <a:gd name="adj1" fmla="val 50000"/>
              <a:gd name="adj2" fmla="val 9996"/>
              <a:gd name="adj3" fmla="val 53751"/>
              <a:gd name="adj4" fmla="val 49845"/>
              <a:gd name="adj5" fmla="val 98912"/>
            </a:avLst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2071670" y="3643314"/>
            <a:ext cx="5429288" cy="1928826"/>
          </a:xfrm>
          <a:prstGeom prst="upArrowCallout">
            <a:avLst>
              <a:gd name="adj1" fmla="val 42302"/>
              <a:gd name="adj2" fmla="val 123259"/>
              <a:gd name="adj3" fmla="val 16977"/>
              <a:gd name="adj4" fmla="val 64977"/>
            </a:avLst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সুরা আশ-শামস 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236296" cy="5661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….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সূরা শামস এর পরিচিতি সম্পর্কে জানতে পারবে  </a:t>
            </a:r>
          </a:p>
          <a:p>
            <a:pPr>
              <a:buFont typeface="Wingdings" pitchFamily="2" charset="2"/>
              <a:buChar char="Ø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সুরা শামস তেলাওয়াত করতে পারবে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147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285984" y="357166"/>
            <a:ext cx="4000528" cy="1357322"/>
          </a:xfrm>
          <a:prstGeom prst="hexagon">
            <a:avLst>
              <a:gd name="adj" fmla="val 69567"/>
              <a:gd name="vf" fmla="val 115470"/>
            </a:avLst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571472" y="1857364"/>
            <a:ext cx="7786742" cy="4572032"/>
          </a:xfrm>
          <a:prstGeom prst="flowChart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সূরা আশ-শামসের আয়াত সংখ্যা কত?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ক.১৩টি               খ.১৪টি  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গ.১৫টি               ঘ.১৬টি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সূরা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আশ-শামস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অবতীর্ণ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ক.মক্কায়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খ.মদিনায়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গ.জেদ্দায়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ঘ.তায়েফ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r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00034" y="571480"/>
            <a:ext cx="7786710" cy="228601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টি মনযোগ দিয়ে দেখ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7" name="Object 3">
            <a:hlinkHover r:id="" action="ppaction://ole?verb=0"/>
          </p:cNvPr>
          <p:cNvGraphicFramePr>
            <a:graphicFrameLocks noChangeAspect="1"/>
          </p:cNvGraphicFramePr>
          <p:nvPr/>
        </p:nvGraphicFramePr>
        <p:xfrm>
          <a:off x="1762125" y="3187700"/>
          <a:ext cx="5618163" cy="481013"/>
        </p:xfrm>
        <a:graphic>
          <a:graphicData uri="http://schemas.openxmlformats.org/presentationml/2006/ole">
            <p:oleObj spid="_x0000_s1027" name="Packager Shell Object" showAsIcon="1" r:id="rId4" imgW="5618160" imgH="480960" progId="Package">
              <p:embed/>
            </p:oleObj>
          </a:graphicData>
        </a:graphic>
      </p:graphicFrame>
    </p:spTree>
  </p:cSld>
  <p:clrMapOvr>
    <a:masterClrMapping/>
  </p:clrMapOvr>
  <p:transition spd="slow">
    <p:push dir="r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124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WIZARD NAIM</dc:creator>
  <cp:lastModifiedBy>WIZARD NAIM</cp:lastModifiedBy>
  <cp:revision>24</cp:revision>
  <dcterms:created xsi:type="dcterms:W3CDTF">2017-02-10T10:10:09Z</dcterms:created>
  <dcterms:modified xsi:type="dcterms:W3CDTF">2020-01-23T08:39:56Z</dcterms:modified>
</cp:coreProperties>
</file>