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AD9DD-DAD5-41DC-AD16-F54BE89BDE1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B1E96-4B2E-4C95-B304-68A16785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B1E96-4B2E-4C95-B304-68A1678547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B1E96-4B2E-4C95-B304-68A1678547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3829-333C-4C2A-B9FA-166495A0AC04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6A3D-F99C-4CC6-8E51-3901AF5182D8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0B57-4FF4-41C3-BE9E-C4C861828CB0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9467-694F-44A1-8AA0-8FBDCB1A6315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AC7D-A519-4525-AD7B-2E55D840BAFF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0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06F7-0570-4133-A063-38A6A28AF093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1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58C5-88BC-483E-ACFD-A3E703D67EB2}" type="datetime1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DC3-BC75-48FD-B62C-2A11D2C39719}" type="datetime1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8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7579-6CCC-478B-9086-A1A98BC94D82}" type="datetime1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2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A2BF-3D43-4DDE-8BBE-E1E6C71CF866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24A6-C9C3-496D-A096-C0087B8FCDEA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D60D-A354-4A8C-86B9-A3DC040DC61E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DE21-6F1F-4EF1-99AC-10887F788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841" y="262395"/>
            <a:ext cx="11859903" cy="647700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9" y="947082"/>
            <a:ext cx="10395730" cy="522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534771" y="947082"/>
            <a:ext cx="5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স্বাগতম</a:t>
            </a:r>
            <a:endParaRPr lang="en-US" sz="8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559C-BFE5-46E4-9914-F8429A96F071}" type="datetime1">
              <a:rPr lang="en-US" smtClean="0"/>
              <a:t>1/20/2020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45" y="1825754"/>
            <a:ext cx="3679558" cy="394943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0711" y="1825752"/>
            <a:ext cx="6107582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৭ই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যোহর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নামাযের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ইমাম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খুৎবা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দেন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খুৎবায়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সম্পর্কীয়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জ্ঞাতব্য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আহকাম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সম্বন্ধে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নিয়ম-কানুন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2758" y="5128862"/>
            <a:ext cx="1401956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5E48-C0CF-460A-8797-50B2F5D0C0F1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10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909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8" y="1937982"/>
            <a:ext cx="3434325" cy="393851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56339" y="1825752"/>
            <a:ext cx="6461953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৮ই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হাজিগণ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সূর্যোদয়ের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আসেন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যাওয়ার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পূর্বে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সুন্নাত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অনুযায়ী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গোসল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চাদর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বাইতুল্লাহ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শরীফে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আসেন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নিয়তের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সাথেই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তালবিয়া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যেতে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হয়।সেখানে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দিন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পাঁচ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ওয়াক্ত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নামায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আদায়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সুন্নত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8985" y="5249034"/>
            <a:ext cx="1165697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5592-0D7C-4A36-8219-74EBB8B04B30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014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1026938" y="1825755"/>
            <a:ext cx="3654401" cy="389015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35845" y="1825752"/>
            <a:ext cx="6282447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৯ই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সকালেই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“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আরাফায়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অবস্থানের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”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উদ্দেশ্যে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ফজরের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নামায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আদায়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আরাফার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ময়দানের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দিকে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রওয়ানা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এখানে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ইমামের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পেছনে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যোহরের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ওয়াক্তে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যোহর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আসর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উভয়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নামায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একসংগে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আদায়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আরাফার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ময়দানে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অবস্থান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ফরজ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6938" y="1798296"/>
            <a:ext cx="365440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1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2C72-20E8-4EEC-B50C-AD78B0EC902B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123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4733592" y="1849759"/>
            <a:ext cx="6307447" cy="40507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৯ই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সূর্যাস্তের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আরাফার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মাঠ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মুযদালিফায়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ফিরে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আসতে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মুযদালিফায়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পৌঁছে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এশার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নামাযের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সময়ে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মাগরিব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এশা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একসঙ্গে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আদায়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রাত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মুযদালিফায়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কাটাতে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3" descr="Hajj_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374" y="1849759"/>
            <a:ext cx="3412297" cy="3931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756848" y="5196269"/>
            <a:ext cx="1483695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BA25-D8A2-4109-95F2-C0937E0AE1DA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463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68" y="1950025"/>
            <a:ext cx="3604371" cy="377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33592" y="1849759"/>
            <a:ext cx="6307447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১০ই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সকালে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সূর্যোদয়ের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পূর্বে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হাজিগণ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পথে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রওয়ানা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শয়তানের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প্রতিকৃতি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পরপর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তিনটি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পাকা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স্তম্ভ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আছে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সেখানে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পৌঁছে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এদিন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শয়তানের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প্রতিকৃতিকে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সাতটি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কংকর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নিক্ষেপ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440" y="5139994"/>
            <a:ext cx="158361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9069-940D-42FA-A1E1-F4D72D3D3015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9099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 descr="http://i.ytimg.com/vi/eoY0rHp6QDI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38" y="1965278"/>
            <a:ext cx="4012047" cy="3782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93491" y="1849759"/>
            <a:ext cx="5847548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১০ই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শয়তানের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প্রতিকৃতিতে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কংকর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নিক্ষেপের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মিনাতেই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কুরবানি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0746" y="5182074"/>
            <a:ext cx="1706949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94A9-7247-4F28-BF23-0F92361E9914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1684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 descr="C:\Users\DOEL\Desktop\BH2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1" y="1795248"/>
            <a:ext cx="3884361" cy="388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77135" y="1863491"/>
            <a:ext cx="5941157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কুরবানির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হাজিগণ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মাথা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কামিয়ে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মুক্ত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চুল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ছোট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করলেও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চলে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তবে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সমস্ত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মাথার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চুল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সমপরিমাপে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কাটতে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মেয়েদেরকে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চুলের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অগ্রভাগের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কিছুটা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কাটলেই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চলে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1815" y="5091195"/>
            <a:ext cx="157677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49CC-4C29-45AE-9F58-5BBC42EA23A6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929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73" y="2031911"/>
            <a:ext cx="3488836" cy="361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3822" y="1798295"/>
            <a:ext cx="6053610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১০ই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অথবা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১১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কিংবা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১২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মক্কা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ফিরে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কাবাঘর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যিয়ারত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9110" y="5023344"/>
            <a:ext cx="140668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6B68-3C8C-43F6-8320-F26DD9873CDD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17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829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33592" y="1849759"/>
            <a:ext cx="6461953" cy="40507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১১ ও ১২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দুপুরের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তিনটি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স্তম্ভের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প্রতিটিতে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সাতটি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কংকর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তারপর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ইচ্ছে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করলে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১২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মক্কায়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ফিরে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আসতে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পারেন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যদি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কেও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মিনায়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যান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তবে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১৩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দুপুরের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তিনটি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স্তম্ভে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পাথর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নিক্ষেপ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মক্কায়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ফিরতে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75" y="1917998"/>
            <a:ext cx="3402716" cy="3706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3138985" y="5017609"/>
            <a:ext cx="131421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557F-B06D-4888-B13C-D89F7AF923B0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18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531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33592" y="1849759"/>
            <a:ext cx="6461953" cy="40507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বহিরাগত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হাজীদের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সর্বশেষ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বিদায়ী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“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তাওয়াফুল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বিদা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”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প্রত্যাবর্তনকালীন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8" y="2031911"/>
            <a:ext cx="3488836" cy="361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2620370" y="5049076"/>
            <a:ext cx="1620173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612C-148E-4AD2-B61D-036C1A3B63A5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19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2402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5932964" y="627048"/>
            <a:ext cx="17460" cy="537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86901" y="605657"/>
            <a:ext cx="13703" cy="5394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64322" y="596896"/>
            <a:ext cx="3922" cy="5403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8" y="622217"/>
            <a:ext cx="2164789" cy="2397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97" y="361535"/>
            <a:ext cx="952500" cy="24772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28" y="507079"/>
            <a:ext cx="952500" cy="247724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94894" y="3186139"/>
            <a:ext cx="4620361" cy="181588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আব্দুল আহাদ</a:t>
            </a:r>
          </a:p>
          <a:p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দলুয়া উচ্চ বিদ্যালয় ও মহাবিদ্যালয়</a:t>
            </a:r>
          </a:p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বীরগঞ্জ,দিনাজপুর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Email:abdulahadaraf@gmail.com</a:t>
            </a:r>
            <a:endParaRPr lang="en-US" sz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:01733159727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237081" y="840172"/>
            <a:ext cx="5036144" cy="5059363"/>
            <a:chOff x="1928813" y="898525"/>
            <a:chExt cx="5094287" cy="5227638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898525"/>
              <a:ext cx="5094287" cy="522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ounded Rectangle 31"/>
            <p:cNvSpPr/>
            <p:nvPr/>
          </p:nvSpPr>
          <p:spPr>
            <a:xfrm>
              <a:off x="3297603" y="2786869"/>
              <a:ext cx="2811036" cy="3683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পাঠ-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0" y="3200400"/>
              <a:ext cx="4114800" cy="211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ounded Rectangle 33"/>
            <p:cNvSpPr/>
            <p:nvPr/>
          </p:nvSpPr>
          <p:spPr>
            <a:xfrm>
              <a:off x="3563444" y="1901517"/>
              <a:ext cx="1874237" cy="3429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শ্রেণি </a:t>
              </a:r>
              <a:endPara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474731" y="3154752"/>
              <a:ext cx="4191122" cy="5857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সময়ঃ-৫০ মিনিট </a:t>
              </a:r>
              <a:endPara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755900" y="2399507"/>
              <a:ext cx="3429000" cy="36353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</a:t>
              </a:r>
              <a:r>
                <a:rPr lang="en-US" sz="2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 (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ইবাদত</a:t>
              </a:r>
              <a:r>
                <a:rPr lang="en-US" sz="2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E61-EB0E-47EA-BFF6-AC04A3377A3D}" type="datetime1">
              <a:rPr lang="en-US" smtClean="0"/>
              <a:t>1/20/2020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 AHAD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3491" y="1849759"/>
            <a:ext cx="6002054" cy="40507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2400" b="1" u="sng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ত্রুটি</a:t>
            </a:r>
            <a:r>
              <a:rPr lang="en-US" sz="2400" b="1" u="sng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সংশোধনঃ</a:t>
            </a:r>
            <a:endParaRPr lang="en-US" sz="2400" b="1" u="sng" dirty="0" smtClean="0">
              <a:solidFill>
                <a:srgbClr val="00206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সাধারনভাবে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অবস্থায়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নিষিদ্ধ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কাজগূলো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হারাম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শরীফ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এলাকায়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নিষিদ্ধ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করলে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ওয়াজিব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ধারাবাহিকতার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ব্যতিক্রম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ঘটলে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প্রতিকার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স্বরূপ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‘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দম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’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কুরবানি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আবার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সাদাকা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দিতে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http://i.ytimg.com/vi/eoY0rHp6QDI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38" y="1965278"/>
            <a:ext cx="4012047" cy="3782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/>
          <p:cNvSpPr/>
          <p:nvPr/>
        </p:nvSpPr>
        <p:spPr>
          <a:xfrm>
            <a:off x="3152634" y="5139486"/>
            <a:ext cx="1625062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7233-4561-4912-B444-79E83BC71A5F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20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05917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1446663" y="2470245"/>
            <a:ext cx="9485194" cy="34302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ধারাবাহিক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নিয়মগুলো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শিরোনামে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পোষ্টারে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শ্রেণিতে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উপস্থাপন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1446663" y="909536"/>
            <a:ext cx="9485194" cy="1274106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দলীয়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কাজ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A938-6205-4888-96B4-C719B0DDBCCE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21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7015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সাম্য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বিশ্বভ্রাতৃত্ব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প্রতিষ্ঠায়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ভূমিকা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6" y="1797108"/>
            <a:ext cx="5263609" cy="269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1181443" y="4623496"/>
            <a:ext cx="5090615" cy="1340576"/>
          </a:xfrm>
          <a:prstGeom prst="round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হাজীগণ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C:\Users\Yunus\Desktop\Pic\Namaj-Top20160719162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63" y="1825754"/>
            <a:ext cx="4768982" cy="270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ounded Rectangle 14"/>
          <p:cNvSpPr/>
          <p:nvPr/>
        </p:nvSpPr>
        <p:spPr>
          <a:xfrm>
            <a:off x="6426563" y="4638853"/>
            <a:ext cx="4768982" cy="1340576"/>
          </a:xfrm>
          <a:prstGeom prst="round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ইমামের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5850-D6A8-4EF4-B682-DBB1F402F899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22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04522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6364236" y="5063213"/>
            <a:ext cx="4876632" cy="8372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মনে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সাম্যের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ধারণা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জন্মায়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সাম্য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বিশ্বভ্রাতৃত্ব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প্রতিষ্ঠায়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ভূমিকা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81444" y="5114677"/>
            <a:ext cx="4876632" cy="8372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জাতি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দেশ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গোত্রের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বৈষম্য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ভেঙে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বিশ্ব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ভ্রাতৃত্ব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স্থাপনের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সূযোগ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পায়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8" y="1750283"/>
            <a:ext cx="5177475" cy="3256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478" r="1045" b="1604"/>
          <a:stretch/>
        </p:blipFill>
        <p:spPr>
          <a:xfrm>
            <a:off x="6416169" y="1811916"/>
            <a:ext cx="4643343" cy="322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39D7-7121-408C-9001-4269B7FB3011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23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73153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4265575" y="1994230"/>
            <a:ext cx="6910149" cy="354110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সাংস্কৃতিক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ঐতিহ্যের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আদান-প্রদান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ঘটে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ভাব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বিনিময়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পারস্পরিক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দ্বন্দ-কলহ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মিটিয়ে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ভালবাসা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বন্ধুত্ব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)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ভ্রাতৃত্ব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স্থাপনের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সু্যোগ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সাম্য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বিশ্বভ্রাতৃত্ব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প্রতিষ্ঠায়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8" y="1994230"/>
            <a:ext cx="3135629" cy="3496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0849-8D0A-4236-8EA5-CE1856A4EBD3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24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19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Down Ribbon 8"/>
          <p:cNvSpPr/>
          <p:nvPr/>
        </p:nvSpPr>
        <p:spPr>
          <a:xfrm>
            <a:off x="1433015" y="871801"/>
            <a:ext cx="9184943" cy="1175363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4525" y="2185205"/>
            <a:ext cx="8917899" cy="3525796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সাঈ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বোঝায়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তারিখকে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আরাফার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দিবস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হাজিগণ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কুরবানি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‘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তাওয়াফুল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বিদা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’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তাওয়াফকে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A15C-28D5-4754-8237-15C1EFB5E6C1}" type="datetime1">
              <a:rPr lang="en-US" sz="900" smtClean="0"/>
              <a:t>1/20/2020</a:t>
            </a:fld>
            <a:endParaRPr lang="en-US" sz="90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/>
              <a:t>M.A. AHAD</a:t>
            </a:r>
            <a:endParaRPr lang="en-US" sz="9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900" smtClean="0"/>
              <a:t>25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803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bldLvl="5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4733592" y="2374710"/>
            <a:ext cx="6461953" cy="3525796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বিশ্বভ্রাতৃত্ব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গড়ে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উঠতে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রাখে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।’ এ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১০টি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বাড়ী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খাতায়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আসবে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1555845" y="806606"/>
            <a:ext cx="9103056" cy="1226909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বাড়ীর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কাজ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41" y="2336976"/>
            <a:ext cx="3394030" cy="3563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E422-020D-496A-86BC-5D6E2E1C01B1}" type="datetime1">
              <a:rPr lang="en-US" sz="1000" smtClean="0"/>
              <a:t>1/20/2020</a:t>
            </a:fld>
            <a:endParaRPr lang="en-US" sz="10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/>
              <a:t>M.A. AHAD</a:t>
            </a:r>
            <a:endParaRPr lang="en-US" sz="100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00" smtClean="0"/>
              <a:t>26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8464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8" y="788791"/>
            <a:ext cx="10011008" cy="5087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4645" y="2456597"/>
            <a:ext cx="5609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28D9-CEFA-4E5A-835A-BAB3530CB3CD}" type="datetime1">
              <a:rPr lang="en-US" sz="900" smtClean="0"/>
              <a:t>1/20/2020</a:t>
            </a:fld>
            <a:endParaRPr lang="en-US" sz="9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/>
              <a:t>M.A. AHAD</a:t>
            </a:r>
            <a:endParaRPr lang="en-US" sz="9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900" smtClean="0"/>
              <a:t>27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1193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76" y="724398"/>
            <a:ext cx="10168607" cy="508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1134981" y="4999838"/>
            <a:ext cx="9906058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এটি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কিসের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ছবি</a:t>
            </a:r>
            <a:endParaRPr lang="en-US" sz="32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4981" y="5029497"/>
            <a:ext cx="9906058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এখানে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মানুষ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কেন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যায়</a:t>
            </a:r>
            <a:endParaRPr lang="en-US" sz="32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58212" y="5037571"/>
            <a:ext cx="9906058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হজ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পালনের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কোন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নির্দিষ্ট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নিয়ম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আছে</a:t>
            </a:r>
            <a:endParaRPr lang="en-US" sz="32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7882-B254-4B5C-8DD3-EDE4B0CC6C9F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974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1682883"/>
            <a:ext cx="10049133" cy="433428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98161" y="768869"/>
            <a:ext cx="9239534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আজকের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পাঠের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বিষয়</a:t>
            </a:r>
            <a:endParaRPr lang="en-US" sz="32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1254" y="4999838"/>
            <a:ext cx="9239534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হজ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পালনের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নিয়ম</a:t>
            </a:r>
            <a:endParaRPr lang="en-US" sz="32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9B67-C280-4456-9B22-647E2D0EBD06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1054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1134981" y="834065"/>
            <a:ext cx="9906058" cy="508017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এই</a:t>
            </a:r>
            <a:r>
              <a:rPr lang="en-US" sz="4800" b="1" u="sng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পাঠ</a:t>
            </a:r>
            <a:r>
              <a:rPr lang="en-US" sz="4800" b="1" u="sng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শেষে</a:t>
            </a:r>
            <a:r>
              <a:rPr lang="en-US" sz="4800" b="1" u="sng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u="sng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হজ্জ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সাম্য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বিশ্ব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ভ্রাতৃত্ব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প্রতিষ্ঠায়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ভুমিকা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বর্ননা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CF25-7114-469B-917B-7EB7E47CCF7B}" type="datetime1">
              <a:rPr lang="en-US" sz="900" smtClean="0"/>
              <a:t>1/20/2020</a:t>
            </a:fld>
            <a:endParaRPr lang="en-US" sz="90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/>
              <a:t>M.A. AHAD</a:t>
            </a:r>
            <a:endParaRPr lang="en-US" sz="9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900" smtClean="0"/>
              <a:t>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80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9" y="2156346"/>
            <a:ext cx="3439704" cy="3720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1134981" y="834066"/>
            <a:ext cx="9906058" cy="124681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পরিচয়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9086" y="2183805"/>
            <a:ext cx="6539206" cy="373043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আরবি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আভিধানিক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অর্থ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সংকল্প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করা,ইচ্ছা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ইসলামি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পরিভাষায়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দিনসমূহে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নির্ধারিত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পদ্ধতিতে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আল্লাহর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নৈকট্য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সন্তুষ্টি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লাভের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উদ্দেশ্যে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পবিত্র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কাবাঘর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সংশ্লিষ্ট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স্থানসমূহে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বিশেষ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কার্যাদি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সম্পাদন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করাকে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হজ্জ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AD99-B775-4786-A0BC-CFD9371DAB0D}" type="datetime1">
              <a:rPr lang="en-US" sz="1000" smtClean="0"/>
              <a:t>1/20/2020</a:t>
            </a:fld>
            <a:endParaRPr lang="en-US" sz="10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/>
              <a:t>M.A. AHAD</a:t>
            </a:r>
            <a:endParaRPr lang="en-US" sz="100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00" smtClean="0"/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917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1683" y="1825752"/>
            <a:ext cx="5826609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ইহরামঃ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অর্থ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নিষিদ্ধ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শাওয়াল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মাসের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১ম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যিলহজ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মাসের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৯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দিন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বাঁধতে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হয়।এ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পোষাক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কিবলামুখী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সরবে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তালবিয়া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9" y="1770418"/>
            <a:ext cx="4205981" cy="412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739488" y="5168613"/>
            <a:ext cx="1295406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ফরজ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086-3022-4B90-BC34-9B825D763DE1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7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694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336" y="24475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8" y="1902276"/>
            <a:ext cx="3840934" cy="3974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81434" y="1825753"/>
            <a:ext cx="6173168" cy="406959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কুদুম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আগমনি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ইহরাম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বাঁধার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মক্কা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পৌঁছে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কাবাঘরের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চারধারে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সাতবার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ঘুরতে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হাজরে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আসওয়াদ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শুরু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937" y="5168613"/>
            <a:ext cx="1538842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D009-58BE-46E5-AB8D-2E6BEC793B87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8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0823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" y="121920"/>
            <a:ext cx="11551920" cy="6477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8" y="1906087"/>
            <a:ext cx="4113461" cy="3890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1134981" y="834066"/>
            <a:ext cx="9906058" cy="88875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হজ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পালনের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1683" y="1825752"/>
            <a:ext cx="5826609" cy="40507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সাঈঃ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আগমনি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তাওয়াফ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শেষ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কাবাঘরের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অনতিদূরে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সাফা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মারওয়া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পাহাড়ের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মাঝের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পথটি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সাতবার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অতিক্রম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একে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সাঈ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সাফা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পাহাড়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সাঈ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শুরূ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মারওয়া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পাহাড়ে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শেষ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8042" y="5159905"/>
            <a:ext cx="1753405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12DF-3CFA-4FEF-B733-4DBE5C2F2333}" type="datetime1">
              <a:rPr lang="en-US" sz="1050" smtClean="0"/>
              <a:t>1/20/2020</a:t>
            </a:fld>
            <a:endParaRPr lang="en-US" sz="105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M.A. AHAD</a:t>
            </a:r>
            <a:endParaRPr lang="en-US" sz="10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E21-6F1F-4EF1-99AC-10887F78817D}" type="slidenum">
              <a:rPr lang="en-US" sz="1050" smtClean="0"/>
              <a:t>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7217167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920</Words>
  <Application>Microsoft Office PowerPoint</Application>
  <PresentationFormat>Widescreen</PresentationFormat>
  <Paragraphs>170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Ahad</dc:creator>
  <cp:lastModifiedBy>abdul ahad</cp:lastModifiedBy>
  <cp:revision>50</cp:revision>
  <dcterms:created xsi:type="dcterms:W3CDTF">2017-03-10T15:24:27Z</dcterms:created>
  <dcterms:modified xsi:type="dcterms:W3CDTF">2020-01-20T14:49:12Z</dcterms:modified>
</cp:coreProperties>
</file>