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59" r:id="rId4"/>
    <p:sldId id="260" r:id="rId5"/>
    <p:sldId id="276" r:id="rId6"/>
    <p:sldId id="258" r:id="rId7"/>
    <p:sldId id="257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8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66"/>
    <a:srgbClr val="FF66FF"/>
    <a:srgbClr val="3333FF"/>
    <a:srgbClr val="0066FF"/>
    <a:srgbClr val="66FF33"/>
    <a:srgbClr val="009900"/>
    <a:srgbClr val="990000"/>
    <a:srgbClr val="FF33CC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6D366-F3D3-40FD-B800-E6D373B5A58D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43B97-86AC-438A-A0E7-034001311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43B97-86AC-438A-A0E7-03400131181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428604"/>
            <a:ext cx="678661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rgbClr val="66FF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ফলের শুভেচ্ছা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litchi fru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5356" y="1762148"/>
            <a:ext cx="6905668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r71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28644"/>
            <a:ext cx="78613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6096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যুদ্ধের দৃশ্য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ogyMate.com11122010838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52981"/>
            <a:ext cx="8209006" cy="60049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6273225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যুদ্ধের দৃশ্য</a:t>
            </a:r>
            <a:endParaRPr lang="en-US" sz="32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ogyMate.com11122010838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124200"/>
            <a:ext cx="3981924" cy="2552700"/>
          </a:xfrm>
          <a:prstGeom prst="rect">
            <a:avLst/>
          </a:prstGeom>
        </p:spPr>
      </p:pic>
      <p:pic>
        <p:nvPicPr>
          <p:cNvPr id="3" name="Picture 2" descr="bangladesh-train-muslim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124200"/>
            <a:ext cx="4191000" cy="2573486"/>
          </a:xfrm>
          <a:prstGeom prst="rect">
            <a:avLst/>
          </a:prstGeom>
        </p:spPr>
      </p:pic>
      <p:pic>
        <p:nvPicPr>
          <p:cNvPr id="4" name="Picture 3" descr="war71 (1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566734"/>
            <a:ext cx="3930650" cy="2362200"/>
          </a:xfrm>
          <a:prstGeom prst="rect">
            <a:avLst/>
          </a:prstGeom>
        </p:spPr>
      </p:pic>
      <p:pic>
        <p:nvPicPr>
          <p:cNvPr id="6" name="Picture 5" descr="war71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490534"/>
            <a:ext cx="4058292" cy="24079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0232" y="5857892"/>
            <a:ext cx="5224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মুক্তিযুদ্ধের দৃশ্য</a:t>
            </a:r>
            <a:endParaRPr lang="en-US" sz="4800" dirty="0">
              <a:solidFill>
                <a:srgbClr val="FF33CC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928802"/>
            <a:ext cx="7358114" cy="156966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sz="9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500174"/>
            <a:ext cx="7467600" cy="26468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নীরব পাঠঃ</a:t>
            </a:r>
            <a:endParaRPr lang="en-US" sz="1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271558" y="1347766"/>
          <a:ext cx="7158093" cy="308731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71682"/>
                <a:gridCol w="2428892"/>
                <a:gridCol w="2857519"/>
              </a:tblGrid>
              <a:tr h="5095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775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652558" y="150016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81158" y="210976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অনুরাগ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04958" y="279556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 টহল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81158" y="332896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রাজাকার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72132" y="2643182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প্রহরী বাড়ি পাহারা দেয়।</a:t>
            </a:r>
            <a:endParaRPr lang="en-US" sz="2000" dirty="0" smtClean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86446" y="350043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১৯৭১ সালে রাজাকারেরা খারাপ কাজ করেছে।</a:t>
            </a:r>
            <a:endParaRPr lang="en-US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71868" y="3328966"/>
            <a:ext cx="1738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সাহায্যকারী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43306" y="278605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পাহারা দেওয়া</a:t>
            </a:r>
            <a:endParaRPr lang="en-US" sz="2400" dirty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14744" y="214311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আদর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43558" y="1957366"/>
            <a:ext cx="236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রফিকের গানের প্রতি অনুরাগ ছিল।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86158" y="142396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19758" y="1423966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8" y="1428736"/>
            <a:ext cx="633890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99000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8544" y="3429000"/>
            <a:ext cx="4758034" cy="830997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BD" sz="4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১।মুক্তিযুদ্ধ সম্পর্কে লিখ।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3643314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(ক)নূর মোহাম্মদ শেখ বাবা-মায়ের একমাত্র---------- </a:t>
            </a:r>
            <a:r>
              <a:rPr lang="bn-BD" sz="4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bn-BD" sz="4000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(খ) বাঙালির মতো তিনিও------------- যোগ দিলেন।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5984" y="2500306"/>
            <a:ext cx="4071966" cy="70788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শূন্যস্থান পূরণ করঃ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928670"/>
            <a:ext cx="3286148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bn-BD" sz="4800" dirty="0" smtClean="0">
                <a:solidFill>
                  <a:srgbClr val="A5C249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একাকী কাজ</a:t>
            </a:r>
            <a:endParaRPr lang="en-US" sz="4800" dirty="0">
              <a:solidFill>
                <a:srgbClr val="A5C249">
                  <a:lumMod val="50000"/>
                </a:srgb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4810" y="4643446"/>
            <a:ext cx="14302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মুক্তিযুদ্ধে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43768" y="3500438"/>
            <a:ext cx="1263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সন্তান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450193"/>
            <a:ext cx="8153400" cy="3693319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66FF33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১।মুক্তিযুদ্ধ সম্পর্কে বল।</a:t>
            </a:r>
          </a:p>
          <a:p>
            <a:r>
              <a:rPr lang="bn-BD" sz="4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২।শব্দের(অনুরাগ,টহল,রাজাকার) অর্থ বল।</a:t>
            </a:r>
            <a:endParaRPr lang="en-US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0298" y="214290"/>
            <a:ext cx="4137784" cy="15696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60607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928683"/>
            <a:ext cx="7286676" cy="4572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685800"/>
            <a:ext cx="7215238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1868" y="2500306"/>
            <a:ext cx="5214974" cy="31700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উপস্থাপনায়ঃ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উজ্জ্বল দাম,</a:t>
            </a:r>
          </a:p>
          <a:p>
            <a:pPr algn="ctr"/>
            <a:r>
              <a:rPr lang="bn-BD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শিক্ষক,</a:t>
            </a:r>
          </a:p>
          <a:p>
            <a:pPr algn="ctr"/>
            <a:r>
              <a:rPr lang="bn-BD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কাহারডাংগা সরকারী প্রাথমিক বিদ্যালয়,</a:t>
            </a:r>
          </a:p>
          <a:p>
            <a:pPr algn="ctr"/>
            <a:r>
              <a:rPr lang="bn-BD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ফকিরহাট, বাগেরহাট</a:t>
            </a:r>
            <a:r>
              <a:rPr lang="bn-BD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।</a:t>
            </a:r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০১৭৬৩৮১৫৮৮৫ </a:t>
            </a:r>
            <a:r>
              <a:rPr lang="bn-BD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accent5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ujjw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428868"/>
            <a:ext cx="285752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168676"/>
            <a:ext cx="8763000" cy="4832092"/>
          </a:xfrm>
          <a:prstGeom prst="rect">
            <a:avLst/>
          </a:prstGeom>
          <a:solidFill>
            <a:schemeClr val="bg1"/>
          </a:solidFill>
          <a:ln w="762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FF"/>
                </a:solidFill>
              </a:rPr>
              <a:t>পাঠ </a:t>
            </a:r>
            <a:r>
              <a:rPr lang="bn-BD" sz="8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</a:p>
          <a:p>
            <a:pPr algn="ctr"/>
            <a:r>
              <a:rPr lang="bn-BD" sz="44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শ্রেণিঃ পঞ্চম</a:t>
            </a:r>
          </a:p>
          <a:p>
            <a:pPr algn="ctr"/>
            <a:r>
              <a:rPr lang="bn-BD" sz="44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pPr algn="ctr"/>
            <a:r>
              <a:rPr lang="bn-BD" sz="44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পাঠ শিরোনামঃ বীরের রক্তে প্রতিষ্ঠিত দেশ।</a:t>
            </a:r>
            <a:endParaRPr lang="en-US" sz="4400" dirty="0" smtClean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পাঠ্যাংশঃ দুরন্ত এক----অবস্থান নিতে।</a:t>
            </a:r>
          </a:p>
          <a:p>
            <a:pPr algn="ctr"/>
            <a:r>
              <a:rPr lang="bn-BD" sz="4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4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০ 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85860"/>
            <a:ext cx="8458200" cy="3893374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পাঠ্যাংশটুকু 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শুদ্ধভাবে উচ্চারণ করে পড়তে পারবে।</a:t>
            </a:r>
          </a:p>
          <a:p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নতুন 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শব্দের অর্থ বলতে পারবে।</a:t>
            </a:r>
          </a:p>
          <a:p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মুক্তিযুদ্ধ </a:t>
            </a:r>
            <a:r>
              <a:rPr lang="bn-BD" sz="40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সম্পর্কে বলতে পারবে।</a:t>
            </a:r>
          </a:p>
          <a:p>
            <a:pPr algn="ctr"/>
            <a:r>
              <a:rPr lang="bn-BD" sz="12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2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1341767"/>
            <a:ext cx="4143404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পাঠ শিরোনামঃ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0166" y="3143248"/>
            <a:ext cx="621356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60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বীরের রক্তে প্রতিষ্ঠিত দেশ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lius_1293629037_2-6._Birsresto_Nur_Mohammad_Sheik_1936-197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24159"/>
            <a:ext cx="2357438" cy="2667000"/>
          </a:xfrm>
          <a:prstGeom prst="rect">
            <a:avLst/>
          </a:prstGeom>
        </p:spPr>
      </p:pic>
      <p:pic>
        <p:nvPicPr>
          <p:cNvPr id="4" name="Picture 3" descr="_41582192_mrahman_2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269517"/>
            <a:ext cx="2228206" cy="2597829"/>
          </a:xfrm>
          <a:prstGeom prst="rect">
            <a:avLst/>
          </a:prstGeom>
        </p:spPr>
      </p:pic>
      <p:pic>
        <p:nvPicPr>
          <p:cNvPr id="5" name="Picture 4" descr="elius_1292338445_1-1-_birsresto_ruhul_amin__1934-197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00826" y="322726"/>
            <a:ext cx="2430868" cy="2616077"/>
          </a:xfrm>
          <a:prstGeom prst="rect">
            <a:avLst/>
          </a:prstGeom>
        </p:spPr>
      </p:pic>
      <p:pic>
        <p:nvPicPr>
          <p:cNvPr id="6" name="Picture 5" descr="Mohiuddin Jahangi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424559"/>
            <a:ext cx="2362200" cy="2886075"/>
          </a:xfrm>
          <a:prstGeom prst="rect">
            <a:avLst/>
          </a:prstGeom>
        </p:spPr>
      </p:pic>
      <p:pic>
        <p:nvPicPr>
          <p:cNvPr id="7" name="Picture 6" descr="elius_1293550313_1-5._Birsresto_Munshi_Abdur_Rauf_1949-197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4600" y="3272159"/>
            <a:ext cx="2286002" cy="3048000"/>
          </a:xfrm>
          <a:prstGeom prst="rect">
            <a:avLst/>
          </a:prstGeom>
        </p:spPr>
      </p:pic>
      <p:pic>
        <p:nvPicPr>
          <p:cNvPr id="9" name="Picture 8" descr="mohammad_ruhul_ami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86600" y="3429000"/>
            <a:ext cx="2057400" cy="2839636"/>
          </a:xfrm>
          <a:prstGeom prst="rect">
            <a:avLst/>
          </a:prstGeom>
        </p:spPr>
      </p:pic>
      <p:pic>
        <p:nvPicPr>
          <p:cNvPr id="8" name="Picture 7" descr="RahmanBirSresthaMohammadHamidu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29190" y="3429000"/>
            <a:ext cx="2133600" cy="28437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8600" y="296735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বীরশ্রেষ্ঠ নূর মোহাম্মদ শেখ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289115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বীরশ্রেষ্ঠ মতিউর রহমান</a:t>
            </a:r>
            <a:endParaRPr lang="en-US" sz="2400" dirty="0">
              <a:solidFill>
                <a:srgbClr val="FF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9400" y="2867365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বীরশ্রেষ্ঠ রুহুল আমিন</a:t>
            </a:r>
            <a:endParaRPr lang="en-US" sz="2800" dirty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66FF66"/>
                </a:solidFill>
                <a:latin typeface="NikoshBAN" pitchFamily="2" charset="0"/>
                <a:cs typeface="NikoshBAN" pitchFamily="2" charset="0"/>
              </a:rPr>
              <a:t>বীরশ্রেষ্ঠ মহিউদ্দীন জাহাঙ্গীর </a:t>
            </a:r>
            <a:endParaRPr lang="en-US" b="1" dirty="0">
              <a:solidFill>
                <a:srgbClr val="66FF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6396359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FF66FF"/>
                </a:solidFill>
                <a:latin typeface="NikoshBAN" pitchFamily="2" charset="0"/>
                <a:cs typeface="NikoshBAN" pitchFamily="2" charset="0"/>
              </a:rPr>
              <a:t>বীরশ্রেষ্ঠ আব্দুর রউফ</a:t>
            </a:r>
            <a:endParaRPr lang="en-US" sz="2400" dirty="0">
              <a:solidFill>
                <a:srgbClr val="FF66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64578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বীরশ্রেষ্ঠ হামিদুর রহমান</a:t>
            </a:r>
            <a:endParaRPr lang="en-US" sz="2000" dirty="0">
              <a:solidFill>
                <a:srgbClr val="FF33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6367827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বীরশ্রেষ্ঠ মোস্তফা কামাল</a:t>
            </a:r>
            <a:endParaRPr lang="en-US" sz="2000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071546"/>
            <a:ext cx="83058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r71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19130"/>
            <a:ext cx="8167955" cy="541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5857892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যুদ্ধের দৃশ্য</a:t>
            </a:r>
            <a:endParaRPr lang="en-US" sz="48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ladesh-train-muslim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95320"/>
            <a:ext cx="86868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6248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যুদ্ধের দৃশ্য</a:t>
            </a:r>
            <a:endParaRPr lang="en-US" sz="3600" dirty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194</Words>
  <Application>Microsoft Office PowerPoint</Application>
  <PresentationFormat>On-screen Show (4:3)</PresentationFormat>
  <Paragraphs>61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KAHARDANGA</cp:lastModifiedBy>
  <cp:revision>183</cp:revision>
  <dcterms:created xsi:type="dcterms:W3CDTF">2006-08-16T00:00:00Z</dcterms:created>
  <dcterms:modified xsi:type="dcterms:W3CDTF">2020-01-24T17:04:26Z</dcterms:modified>
</cp:coreProperties>
</file>