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19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2D305B-F619-4C39-8C83-6BA3484D2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362200"/>
            <a:ext cx="59436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F6EE6D-8758-4D63-8BDF-7E978D24183B}"/>
              </a:ext>
            </a:extLst>
          </p:cNvPr>
          <p:cNvSpPr txBox="1"/>
          <p:nvPr/>
        </p:nvSpPr>
        <p:spPr>
          <a:xfrm>
            <a:off x="1905000" y="1143000"/>
            <a:ext cx="5029200" cy="923330"/>
          </a:xfrm>
          <a:prstGeom prst="rect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শুভ সকাল সোনামণিরা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61D346-B9B2-4D31-AB6F-C71D1AD03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828800"/>
            <a:ext cx="2895600" cy="2819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C3620C-7089-4367-9839-F8AD5D93D6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" r="7698"/>
          <a:stretch/>
        </p:blipFill>
        <p:spPr>
          <a:xfrm>
            <a:off x="4953000" y="1828800"/>
            <a:ext cx="2819400" cy="2819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8E3DA0-324E-46FF-BADD-8D9834EE8DAC}"/>
              </a:ext>
            </a:extLst>
          </p:cNvPr>
          <p:cNvSpPr txBox="1"/>
          <p:nvPr/>
        </p:nvSpPr>
        <p:spPr>
          <a:xfrm>
            <a:off x="1905000" y="990600"/>
            <a:ext cx="5943600" cy="6463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াঠ্যবইয়ের ৪২ 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ষ্ঠা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80837B-2352-4359-A890-0192BB85F590}"/>
              </a:ext>
            </a:extLst>
          </p:cNvPr>
          <p:cNvSpPr txBox="1"/>
          <p:nvPr/>
        </p:nvSpPr>
        <p:spPr>
          <a:xfrm>
            <a:off x="1295400" y="4876800"/>
            <a:ext cx="6629399" cy="107721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শেষ ৪ লাইন আব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রছি, তোমরা</a:t>
            </a:r>
          </a:p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মনযোগ দিয়ে শুনবে ও আমার সা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বৃত্তি করবে।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9F8867-D189-4363-8EDA-83EBAD50E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371601"/>
            <a:ext cx="3810000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xmlns="" id="{B16DE976-9C6E-41B4-ADAD-3CBA71489027}"/>
              </a:ext>
            </a:extLst>
          </p:cNvPr>
          <p:cNvSpPr/>
          <p:nvPr/>
        </p:nvSpPr>
        <p:spPr>
          <a:xfrm>
            <a:off x="6019800" y="1219200"/>
            <a:ext cx="1815011" cy="4434214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 কবিতাটি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কয়েকবার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93D81A-5A93-4FFA-BBE1-A519EC599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7" b="9507"/>
          <a:stretch/>
        </p:blipFill>
        <p:spPr>
          <a:xfrm>
            <a:off x="1447800" y="2514600"/>
            <a:ext cx="60198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C4AD83-913E-4292-AE03-F98AF3C25993}"/>
              </a:ext>
            </a:extLst>
          </p:cNvPr>
          <p:cNvSpPr txBox="1"/>
          <p:nvPr/>
        </p:nvSpPr>
        <p:spPr>
          <a:xfrm>
            <a:off x="1219200" y="1172048"/>
            <a:ext cx="4886274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াঠ্যবই দেখে কবিতাটি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আব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D1F16E-0571-49C2-BAE5-FB382B3BF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1" y="1143000"/>
            <a:ext cx="1676400" cy="121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958FB7-691A-4B48-9A6F-E16DBDF7F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64"/>
          <a:stretch/>
        </p:blipFill>
        <p:spPr>
          <a:xfrm>
            <a:off x="2133601" y="2057400"/>
            <a:ext cx="4038600" cy="23328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FDA40C-2490-4556-A153-F6AC186D222E}"/>
              </a:ext>
            </a:extLst>
          </p:cNvPr>
          <p:cNvSpPr txBox="1"/>
          <p:nvPr/>
        </p:nvSpPr>
        <p:spPr>
          <a:xfrm>
            <a:off x="1295400" y="4495800"/>
            <a:ext cx="6324600" cy="1323439"/>
          </a:xfrm>
          <a:prstGeom prst="rect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শেষ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বৃত্তি করে একে অন্যকে শুনাও।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8002F5-1B7B-4B65-99C3-6C8FB6AC2790}"/>
              </a:ext>
            </a:extLst>
          </p:cNvPr>
          <p:cNvSpPr txBox="1"/>
          <p:nvPr/>
        </p:nvSpPr>
        <p:spPr>
          <a:xfrm>
            <a:off x="2914802" y="1106167"/>
            <a:ext cx="242085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কাজ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7F97E5-7A3E-4050-8500-667E03C6B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1295400"/>
            <a:ext cx="1076976" cy="716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B8ADC3-8155-4431-8BF7-9381AD729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676400"/>
            <a:ext cx="3886200" cy="2790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372F8F-E364-4E2A-9167-AE955B5B7A5F}"/>
              </a:ext>
            </a:extLst>
          </p:cNvPr>
          <p:cNvSpPr txBox="1"/>
          <p:nvPr/>
        </p:nvSpPr>
        <p:spPr>
          <a:xfrm>
            <a:off x="3352800" y="914400"/>
            <a:ext cx="266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FC6949-8720-47B1-9919-C37255599321}"/>
              </a:ext>
            </a:extLst>
          </p:cNvPr>
          <p:cNvSpPr txBox="1"/>
          <p:nvPr/>
        </p:nvSpPr>
        <p:spPr>
          <a:xfrm>
            <a:off x="1219200" y="4495800"/>
            <a:ext cx="6629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করে সামনে এসে কবিতাটি আব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শুনাও।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hought Bubble: Cloud 1">
            <a:extLst>
              <a:ext uri="{FF2B5EF4-FFF2-40B4-BE49-F238E27FC236}">
                <a16:creationId xmlns:a16="http://schemas.microsoft.com/office/drawing/2014/main" xmlns="" id="{55249B99-5569-49CC-826E-073C1DDC86C8}"/>
              </a:ext>
            </a:extLst>
          </p:cNvPr>
          <p:cNvSpPr/>
          <p:nvPr/>
        </p:nvSpPr>
        <p:spPr>
          <a:xfrm>
            <a:off x="2993532" y="1219200"/>
            <a:ext cx="3065296" cy="1080157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croll: Horizontal 2">
            <a:extLst>
              <a:ext uri="{FF2B5EF4-FFF2-40B4-BE49-F238E27FC236}">
                <a16:creationId xmlns:a16="http://schemas.microsoft.com/office/drawing/2014/main" xmlns="" id="{DF579270-88D6-4F81-9FD6-B5FE2C4B2672}"/>
              </a:ext>
            </a:extLst>
          </p:cNvPr>
          <p:cNvSpPr/>
          <p:nvPr/>
        </p:nvSpPr>
        <p:spPr>
          <a:xfrm>
            <a:off x="1523999" y="3224979"/>
            <a:ext cx="6019801" cy="1804221"/>
          </a:xfrm>
          <a:prstGeom prst="horizontalScroll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শিশুদেরকে কবিতাটিও আ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ৃত্তি করত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মূল্যায়ন করব।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E4BD9AC4-DEDE-41D7-A7D9-4DBA3736F4B7}"/>
              </a:ext>
            </a:extLst>
          </p:cNvPr>
          <p:cNvSpPr/>
          <p:nvPr/>
        </p:nvSpPr>
        <p:spPr>
          <a:xfrm>
            <a:off x="1445342" y="1143000"/>
            <a:ext cx="6135330" cy="1047135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</a:p>
        </p:txBody>
      </p:sp>
      <p:sp>
        <p:nvSpPr>
          <p:cNvPr id="9" name="Rectangle: Rounded Corners 2">
            <a:extLst>
              <a:ext uri="{FF2B5EF4-FFF2-40B4-BE49-F238E27FC236}">
                <a16:creationId xmlns:a16="http://schemas.microsoft.com/office/drawing/2014/main" xmlns="" id="{C987294E-F4C3-4CB3-BA84-5C6EE8DA907B}"/>
              </a:ext>
            </a:extLst>
          </p:cNvPr>
          <p:cNvSpPr/>
          <p:nvPr/>
        </p:nvSpPr>
        <p:spPr>
          <a:xfrm>
            <a:off x="1371599" y="2514600"/>
            <a:ext cx="6400801" cy="31414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শিশুদেরকে মামার বাড়ির মধুর স্ম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কথা মনে করিয়ে দিয়ে তাদের কে মামার বাড়ি যাওয়ার জন্য আহবান কর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 মামার বাড়িতে সম্পূর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াধীন ভাবে বিচরণ করা যায়।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68D3F8-5453-4467-A41F-C2EDC7BBD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0315" y="2229861"/>
            <a:ext cx="6413090" cy="3332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6E833F-105B-413F-B6A0-9E02FC33F055}"/>
              </a:ext>
            </a:extLst>
          </p:cNvPr>
          <p:cNvSpPr txBox="1"/>
          <p:nvPr/>
        </p:nvSpPr>
        <p:spPr>
          <a:xfrm>
            <a:off x="2743200" y="1143001"/>
            <a:ext cx="3278462" cy="830997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ধন্যবাদ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C10CC6-44F7-4912-8A1F-636987C12B93}"/>
              </a:ext>
            </a:extLst>
          </p:cNvPr>
          <p:cNvSpPr txBox="1"/>
          <p:nvPr/>
        </p:nvSpPr>
        <p:spPr>
          <a:xfrm>
            <a:off x="4800600" y="1981200"/>
            <a:ext cx="3124200" cy="2554545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আমার বাংলা বই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কবিতাঃ মামার বাড়ি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E3D60E-021B-4330-B0EA-34A3D32F3A13}"/>
              </a:ext>
            </a:extLst>
          </p:cNvPr>
          <p:cNvSpPr txBox="1"/>
          <p:nvPr/>
        </p:nvSpPr>
        <p:spPr>
          <a:xfrm>
            <a:off x="1143000" y="1981200"/>
            <a:ext cx="3429000" cy="341632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ধলাইতলী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মতলব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xmlns="" id="{69D94CDF-A991-433F-8BF3-1C4883C661C5}"/>
              </a:ext>
            </a:extLst>
          </p:cNvPr>
          <p:cNvSpPr/>
          <p:nvPr/>
        </p:nvSpPr>
        <p:spPr>
          <a:xfrm>
            <a:off x="3810000" y="1066800"/>
            <a:ext cx="2069698" cy="762000"/>
          </a:xfrm>
          <a:prstGeom prst="flowChartPunchedTap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2AEDD6-5147-41B8-B8F2-272AF0E4B147}"/>
              </a:ext>
            </a:extLst>
          </p:cNvPr>
          <p:cNvSpPr txBox="1"/>
          <p:nvPr/>
        </p:nvSpPr>
        <p:spPr>
          <a:xfrm>
            <a:off x="1447800" y="1295400"/>
            <a:ext cx="6477000" cy="646331"/>
          </a:xfrm>
          <a:prstGeom prst="rect">
            <a:avLst/>
          </a:pr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গতকাল আমরা কী পড়ে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1953AD-A3CB-437A-B015-EEF1AD5B04C5}"/>
              </a:ext>
            </a:extLst>
          </p:cNvPr>
          <p:cNvSpPr txBox="1"/>
          <p:nvPr/>
        </p:nvSpPr>
        <p:spPr>
          <a:xfrm>
            <a:off x="1523164" y="2499853"/>
            <a:ext cx="6174753" cy="707886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প্রথম চার লাইন।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8EC6A2-DE7A-469A-A7B1-78A225BC904B}"/>
              </a:ext>
            </a:extLst>
          </p:cNvPr>
          <p:cNvSpPr txBox="1"/>
          <p:nvPr/>
        </p:nvSpPr>
        <p:spPr>
          <a:xfrm>
            <a:off x="1704702" y="3900949"/>
            <a:ext cx="5885998" cy="707886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াড়ি কবিতাটি কে লিখে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24A5F6-6CD8-426C-B6F8-16D581AEF48D}"/>
              </a:ext>
            </a:extLst>
          </p:cNvPr>
          <p:cNvSpPr txBox="1"/>
          <p:nvPr/>
        </p:nvSpPr>
        <p:spPr>
          <a:xfrm>
            <a:off x="2514600" y="4953000"/>
            <a:ext cx="3971315" cy="769441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জসীম উদ্দীন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6D400F-E04A-4BD6-8AD1-45CD20F97176}"/>
              </a:ext>
            </a:extLst>
          </p:cNvPr>
          <p:cNvSpPr txBox="1"/>
          <p:nvPr/>
        </p:nvSpPr>
        <p:spPr>
          <a:xfrm>
            <a:off x="1295400" y="11430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েষে শিক্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্থীরা…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F7733E-22A9-42C0-BCDB-396C92B56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143000"/>
            <a:ext cx="1567543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AF6F3B-3A33-4A2A-A4D7-8F7C6B3F242D}"/>
              </a:ext>
            </a:extLst>
          </p:cNvPr>
          <p:cNvSpPr txBox="1"/>
          <p:nvPr/>
        </p:nvSpPr>
        <p:spPr>
          <a:xfrm>
            <a:off x="1066800" y="2536726"/>
            <a:ext cx="6858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২.১.২  কবিতা </a:t>
            </a:r>
            <a:r>
              <a:rPr lang="as-IN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 করবে।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২.১.৩  পাঠ্যবইয়ের কবিতা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২.১.৪  পাঠ্যবইবহির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ষ্টভাবনে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21C7F7-6611-4826-A29C-421655FC4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1" y="2209800"/>
            <a:ext cx="3048000" cy="1905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EA861A-CB98-427C-8231-DCB4CF0BE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93" r="8602"/>
          <a:stretch/>
        </p:blipFill>
        <p:spPr>
          <a:xfrm>
            <a:off x="4724400" y="2209800"/>
            <a:ext cx="3124200" cy="1905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9121FC-C012-4665-87A6-1C8A76B52D88}"/>
              </a:ext>
            </a:extLst>
          </p:cNvPr>
          <p:cNvSpPr txBox="1"/>
          <p:nvPr/>
        </p:nvSpPr>
        <p:spPr>
          <a:xfrm>
            <a:off x="1371600" y="1295400"/>
            <a:ext cx="615541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ছবিগুল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েখ ও চিন্তা কর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A7403A-CEDB-4434-9C99-3AD8D5C90021}"/>
              </a:ext>
            </a:extLst>
          </p:cNvPr>
          <p:cNvSpPr txBox="1"/>
          <p:nvPr/>
        </p:nvSpPr>
        <p:spPr>
          <a:xfrm>
            <a:off x="2133600" y="4495800"/>
            <a:ext cx="48768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ছবি?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C5CDBC-2E71-4E29-BABE-0700CD6EB568}"/>
              </a:ext>
            </a:extLst>
          </p:cNvPr>
          <p:cNvSpPr txBox="1"/>
          <p:nvPr/>
        </p:nvSpPr>
        <p:spPr>
          <a:xfrm>
            <a:off x="1219201" y="1143000"/>
            <a:ext cx="6553200" cy="646331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শেষ ৪ লাইন পড়ব।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20FFBE-3EDE-4802-A547-B8D5CBB5B2C4}"/>
              </a:ext>
            </a:extLst>
          </p:cNvPr>
          <p:cNvSpPr txBox="1"/>
          <p:nvPr/>
        </p:nvSpPr>
        <p:spPr>
          <a:xfrm>
            <a:off x="1295400" y="1981200"/>
            <a:ext cx="6400800" cy="378565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ঝড়ের দিনে মামার দে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 কুড়াতে সুখ</a:t>
            </a:r>
          </a:p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পাকা জামের শা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উঠি</a:t>
            </a:r>
          </a:p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রঙিন করি মু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A943AE-6942-43E9-AB8A-BF219B97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82" r="5090" b="11377"/>
          <a:stretch/>
        </p:blipFill>
        <p:spPr>
          <a:xfrm>
            <a:off x="1187881" y="1219200"/>
            <a:ext cx="2393519" cy="1842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DBD81E-31C5-42DF-8F46-DE87F41D0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505200"/>
            <a:ext cx="2514600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808122-DC1D-42C9-9C36-659252E0FF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66"/>
          <a:stretch/>
        </p:blipFill>
        <p:spPr>
          <a:xfrm>
            <a:off x="5562600" y="3352800"/>
            <a:ext cx="2362200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EF3920-AD20-4CD1-A11E-076555AD50A1}"/>
              </a:ext>
            </a:extLst>
          </p:cNvPr>
          <p:cNvSpPr txBox="1"/>
          <p:nvPr/>
        </p:nvSpPr>
        <p:spPr>
          <a:xfrm>
            <a:off x="1219200" y="3048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ছেলেরা, আয় মেয়েরা,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11DF6D-70E5-4BE5-9450-5D4F5B20F8A4}"/>
              </a:ext>
            </a:extLst>
          </p:cNvPr>
          <p:cNvSpPr txBox="1"/>
          <p:nvPr/>
        </p:nvSpPr>
        <p:spPr>
          <a:xfrm>
            <a:off x="5562600" y="2743200"/>
            <a:ext cx="2555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াই,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E676CA-F208-4A0B-9947-7CFB3F659044}"/>
              </a:ext>
            </a:extLst>
          </p:cNvPr>
          <p:cNvSpPr txBox="1"/>
          <p:nvPr/>
        </p:nvSpPr>
        <p:spPr>
          <a:xfrm>
            <a:off x="1219200" y="5105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0C6AFA-93E7-495B-89F3-7DC8387016EF}"/>
              </a:ext>
            </a:extLst>
          </p:cNvPr>
          <p:cNvSpPr txBox="1"/>
          <p:nvPr/>
        </p:nvSpPr>
        <p:spPr>
          <a:xfrm>
            <a:off x="5562600" y="525780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xmlns="" id="{535149E5-D00A-4FE8-8927-81ECD7223FA7}"/>
              </a:ext>
            </a:extLst>
          </p:cNvPr>
          <p:cNvSpPr/>
          <p:nvPr/>
        </p:nvSpPr>
        <p:spPr>
          <a:xfrm>
            <a:off x="3962400" y="1143000"/>
            <a:ext cx="1447800" cy="4495800"/>
          </a:xfrm>
          <a:prstGeom prst="round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</a:t>
            </a:r>
          </a:p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গতকালের</a:t>
            </a:r>
          </a:p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DBBBA9-A1AF-42CF-8656-82BC760BC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1143000"/>
            <a:ext cx="22098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98E830-DDE6-4755-95E9-761D20154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81"/>
          <a:stretch/>
        </p:blipFill>
        <p:spPr>
          <a:xfrm>
            <a:off x="4953001" y="2029124"/>
            <a:ext cx="2895599" cy="30000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5BF56C-B6CD-4702-88DA-44A56AAEF806}"/>
              </a:ext>
            </a:extLst>
          </p:cNvPr>
          <p:cNvSpPr txBox="1"/>
          <p:nvPr/>
        </p:nvSpPr>
        <p:spPr>
          <a:xfrm>
            <a:off x="1219200" y="5029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ের দিনে মামার দেশে</a:t>
            </a:r>
          </a:p>
          <a:p>
            <a:pPr algn="l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আম কু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সুখ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064C4D-040E-4217-91C2-4EB28C86F8D3}"/>
              </a:ext>
            </a:extLst>
          </p:cNvPr>
          <p:cNvSpPr txBox="1"/>
          <p:nvPr/>
        </p:nvSpPr>
        <p:spPr>
          <a:xfrm>
            <a:off x="4876799" y="5105400"/>
            <a:ext cx="3048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 জামের শা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</a:p>
          <a:p>
            <a:pPr algn="l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রঙিন করি মু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C68B63-A00B-45FE-AE87-AC73E97E2220}"/>
              </a:ext>
            </a:extLst>
          </p:cNvPr>
          <p:cNvSpPr txBox="1"/>
          <p:nvPr/>
        </p:nvSpPr>
        <p:spPr>
          <a:xfrm>
            <a:off x="1371600" y="1052054"/>
            <a:ext cx="6248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ংশটুকু আব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30F600-AAB9-454F-B77A-B971B4F620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97" r="2574"/>
          <a:stretch/>
        </p:blipFill>
        <p:spPr>
          <a:xfrm>
            <a:off x="1219200" y="1828800"/>
            <a:ext cx="3048000" cy="312420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4D539F-28D4-40F7-913F-359CA3D5F937}"/>
              </a:ext>
            </a:extLst>
          </p:cNvPr>
          <p:cNvSpPr txBox="1"/>
          <p:nvPr/>
        </p:nvSpPr>
        <p:spPr>
          <a:xfrm>
            <a:off x="1524000" y="1371600"/>
            <a:ext cx="6168676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আজকের কবিতাটির ভিডিও দেখি।</a:t>
            </a: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xmlns="" id="{BEFBD476-6927-4D07-B047-9FF6AE552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1137218"/>
              </p:ext>
            </p:extLst>
          </p:nvPr>
        </p:nvGraphicFramePr>
        <p:xfrm>
          <a:off x="2895600" y="2819400"/>
          <a:ext cx="2877707" cy="1053741"/>
        </p:xfrm>
        <a:graphic>
          <a:graphicData uri="http://schemas.openxmlformats.org/presentationml/2006/ole">
            <p:oleObj spid="_x0000_s1026" name="Packager Shell Object" showAsIcon="1" r:id="rId3" imgW="1197000" imgH="4377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623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aligonj</dc:creator>
  <cp:lastModifiedBy>user</cp:lastModifiedBy>
  <cp:revision>154</cp:revision>
  <dcterms:created xsi:type="dcterms:W3CDTF">2006-08-16T00:00:00Z</dcterms:created>
  <dcterms:modified xsi:type="dcterms:W3CDTF">2020-01-24T11:52:14Z</dcterms:modified>
</cp:coreProperties>
</file>