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  <p:sldMasterId id="2147483702" r:id="rId3"/>
    <p:sldMasterId id="2147483720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72" r:id="rId11"/>
    <p:sldId id="270" r:id="rId12"/>
    <p:sldId id="263" r:id="rId13"/>
    <p:sldId id="265" r:id="rId14"/>
    <p:sldId id="264" r:id="rId15"/>
    <p:sldId id="266" r:id="rId16"/>
    <p:sldId id="267" r:id="rId17"/>
    <p:sldId id="268" r:id="rId18"/>
    <p:sldId id="269" r:id="rId19"/>
    <p:sldId id="273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78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1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2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2467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09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6460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33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67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49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8909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9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05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9025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15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85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20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08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85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9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56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00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62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475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73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09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970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461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284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570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49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246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69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3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935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07999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687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50934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76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799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865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22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060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978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7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353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586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478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953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54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446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24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565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54419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22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5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464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124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829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24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37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4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6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402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5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84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82EC3-D6A7-4383-8A2D-AA4775A4D985}" type="datetimeFigureOut">
              <a:rPr lang="en-US" smtClean="0"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DC5-799D-4DF6-86F8-C5466A4E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69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705968" y="81887"/>
            <a:ext cx="8195481" cy="2811440"/>
          </a:xfrm>
          <a:prstGeom prst="flowChartPunchedTape">
            <a:avLst/>
          </a:prstGeom>
          <a:solidFill>
            <a:schemeClr val="bg2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</a:t>
            </a:r>
          </a:p>
          <a:p>
            <a:pPr algn="ctr"/>
            <a:r>
              <a:rPr lang="bn-IN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67" y="3016155"/>
            <a:ext cx="819548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8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evron 4"/>
          <p:cNvSpPr/>
          <p:nvPr/>
        </p:nvSpPr>
        <p:spPr>
          <a:xfrm>
            <a:off x="-1" y="2136505"/>
            <a:ext cx="3916907" cy="1432594"/>
          </a:xfrm>
          <a:prstGeom prst="chevron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 </a:t>
            </a:r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অভ্যন্তরিণ অভিগমন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737" y="300249"/>
            <a:ext cx="7970294" cy="4735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613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evron 5"/>
          <p:cNvSpPr/>
          <p:nvPr/>
        </p:nvSpPr>
        <p:spPr>
          <a:xfrm>
            <a:off x="-1" y="2695572"/>
            <a:ext cx="4258101" cy="818866"/>
          </a:xfrm>
          <a:prstGeom prst="chevr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448" y="91963"/>
            <a:ext cx="8048724" cy="5207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31867" y="2905481"/>
            <a:ext cx="344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  অভিগমন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98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45958" y="1025147"/>
            <a:ext cx="5745708" cy="347861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শিমু রায়ের পরিবার, মিলন খানের পরিবার আরও অনেকে ১৯৭১ সালে স্বাধীনতা সময় বাংলাদেশ থেকে ভারতে গমন করে। এর মধ্যে শামিমের পরিবার ১৯৭২ সালে চলে যায়।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নিচের প্রশ্নগুলের উত্তর দাও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45958" y="4722125"/>
            <a:ext cx="5745708" cy="186974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কোন ধরনের অভিবাসন?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উদ্বাস্তু কারা?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শরনার্থী কারা?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অভিবাসী কে কে?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1" y="1025147"/>
            <a:ext cx="5263700" cy="3478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val 5"/>
          <p:cNvSpPr/>
          <p:nvPr/>
        </p:nvSpPr>
        <p:spPr>
          <a:xfrm>
            <a:off x="3439236" y="232014"/>
            <a:ext cx="2879677" cy="57477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6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82" y="2511189"/>
            <a:ext cx="5723472" cy="296156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73" y="2511189"/>
            <a:ext cx="5040573" cy="2961564"/>
          </a:xfrm>
          <a:prstGeom prst="rect">
            <a:avLst/>
          </a:prstGeom>
          <a:ln w="57150">
            <a:solidFill>
              <a:srgbClr val="002060"/>
            </a:solidFill>
            <a:prstDash val="sysDot"/>
          </a:ln>
        </p:spPr>
      </p:pic>
      <p:sp>
        <p:nvSpPr>
          <p:cNvPr id="6" name="7-Point Star 5"/>
          <p:cNvSpPr/>
          <p:nvPr/>
        </p:nvSpPr>
        <p:spPr>
          <a:xfrm>
            <a:off x="5026069" y="368490"/>
            <a:ext cx="3503782" cy="1919005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অভিবাসনের কুফল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390383" y="5696447"/>
            <a:ext cx="5819348" cy="7983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মরন ঘ্যাতি </a:t>
            </a:r>
            <a:r>
              <a:rPr lang="bn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ও বিভিন্ন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রোগের বিস্তার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6564573" y="5696447"/>
            <a:ext cx="5040573" cy="94851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ভারসাম্য ন্ষ্ট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79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3" y="469211"/>
            <a:ext cx="5575112" cy="38161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27" y="469211"/>
            <a:ext cx="5541203" cy="38161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903" y="4872250"/>
            <a:ext cx="5575112" cy="111911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23630" y="4872251"/>
            <a:ext cx="5540991" cy="111911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সুপেয়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4480158" y="0"/>
            <a:ext cx="3503782" cy="1637731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অভিবাসনের সুফল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28" y="1835518"/>
            <a:ext cx="7397087" cy="33147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lowchart: Process 3"/>
          <p:cNvSpPr/>
          <p:nvPr/>
        </p:nvSpPr>
        <p:spPr>
          <a:xfrm>
            <a:off x="2620370" y="5443541"/>
            <a:ext cx="7902054" cy="1351339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উন্নয়নশীল দেশসমুহ জনশক্তি রপ্তানি করে বৈদেশিক মুদ্রা অর্জন করে।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 জনসংখ্যার দেশ সমুহ দক্ষ জনশক্তি আমদানি করে জনসংখ্যার ভারসাম্য সমতায় আনে।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03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8161" y="423082"/>
            <a:ext cx="1528549" cy="887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84646" y="2333767"/>
            <a:ext cx="5827594" cy="2784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>
              <a:buFont typeface="+mj-lt"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অভিবাসন কাকে বলে?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অভিবাসন কয় প্রকার কি কি?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অভিবাসনের কুফল গুলো কি কি?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85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/>
          <p:cNvSpPr/>
          <p:nvPr/>
        </p:nvSpPr>
        <p:spPr>
          <a:xfrm>
            <a:off x="2429302" y="2470244"/>
            <a:ext cx="7356143" cy="2074460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60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126" y="3111956"/>
            <a:ext cx="5627428" cy="2046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i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আসাদুল্লাহ্</a:t>
            </a:r>
          </a:p>
          <a:p>
            <a:pPr algn="ctr"/>
            <a:r>
              <a:rPr lang="bn-IN" sz="3200" b="1" i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3200" b="1" i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কাদিরপুর এস এম নাথ উচ্চ বিদ্যালয়</a:t>
            </a:r>
          </a:p>
          <a:p>
            <a:pPr algn="ctr"/>
            <a:r>
              <a:rPr lang="bn-IN" sz="3200" b="1" i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অষ্টগ্রাম, কিশোরগঞ্জ</a:t>
            </a:r>
            <a:endParaRPr lang="en-US" sz="3200" b="1" i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41491" y="3219862"/>
            <a:ext cx="56410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 ও পরিবেশ</a:t>
            </a:r>
            <a:endParaRPr lang="en-US" sz="4000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000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40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3725840" y="436728"/>
            <a:ext cx="4476464" cy="1596788"/>
          </a:xfrm>
          <a:prstGeom prst="cub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chemeClr val="tx1"/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পরিচিতি</a:t>
            </a:r>
            <a:endParaRPr lang="en-US" sz="8800" b="1" dirty="0">
              <a:solidFill>
                <a:schemeClr val="tx1"/>
              </a:solidFill>
              <a:latin typeface="Niagara Solid" panose="04020502070702020202" pitchFamily="8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93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49" y="143692"/>
            <a:ext cx="9038655" cy="5097048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 rot="10800000" flipH="1" flipV="1">
            <a:off x="2548292" y="5336274"/>
            <a:ext cx="6158977" cy="1344305"/>
          </a:xfrm>
          <a:prstGeom prst="flowChartAlternateProcess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দেখে কি বোঝা যায়</a:t>
            </a:r>
            <a:r>
              <a:rPr lang="bn-IN" sz="4400" dirty="0" smtClean="0"/>
              <a:t>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9208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586854" y="491320"/>
            <a:ext cx="8502555" cy="1801504"/>
          </a:xfrm>
          <a:prstGeom prst="flowChartMagneticDisk">
            <a:avLst/>
          </a:prstGeom>
          <a:solidFill>
            <a:schemeClr val="bg1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 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তাহলে, আজকের পাঠ ...............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Multidocument 2"/>
          <p:cNvSpPr/>
          <p:nvPr/>
        </p:nvSpPr>
        <p:spPr>
          <a:xfrm>
            <a:off x="3016155" y="3316407"/>
            <a:ext cx="5936776" cy="2661313"/>
          </a:xfrm>
          <a:prstGeom prst="flowChartMultidocumen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অভিবাসন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9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162568" y="218364"/>
            <a:ext cx="3016155" cy="95534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968991" y="1774210"/>
            <a:ext cx="9799093" cy="465388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eriod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অভিবাসন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অবাধ অভিবাসন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জানব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বলপূর্বক অভিবাসন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জানব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স্হানভেদে অভিগমনের কারন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জানব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অভিগমনের সুফল ও কুফল সম্পর্কে জানব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2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664581" y="5308979"/>
            <a:ext cx="8620054" cy="1323833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অবাধ অভিবাসনঃ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নিজের ইচ্ছায় বাসস্থান ত্যাগ করে আপন পছন্দমতো স্থানে বসবাস করে তাকে অবাধ অভিবাসন বলে</a:t>
            </a:r>
            <a:r>
              <a:rPr lang="bn-IN" dirty="0" smtClean="0"/>
              <a:t>।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92" y="382137"/>
            <a:ext cx="8998032" cy="4666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583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8675" y="5090615"/>
            <a:ext cx="8857397" cy="161043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বলপূর্বক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অভিবাসন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তিক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চাপে কিংবা পরোক্ষভাবে অর্থনৈতিক ও সামাজিক চাপ সৃষ্টির ফলে মানুষ বাধ্য হয়ে যে অভিগমন করে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তাকে বলপূর্বক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অভিবাসন বলে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75" y="204716"/>
            <a:ext cx="8857397" cy="473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5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7415" y="245660"/>
            <a:ext cx="6673755" cy="7369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অভিবাসনের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vlc-record-2020-01-11-17h31m16s-Rohingya crisis_ the worl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5217" y="1119116"/>
            <a:ext cx="10640823" cy="541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0974" y="1292704"/>
            <a:ext cx="7103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স্হানভেদে অভিগমনের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কারনকে ২ ভাগে ভাগ করা যায়</a:t>
            </a:r>
            <a:r>
              <a:rPr lang="bn-IN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3580089" y="2483891"/>
            <a:ext cx="4635867" cy="1883391"/>
          </a:xfrm>
          <a:prstGeom prst="round1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/>
              <a:t> 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রাষ্ট্র অভ্যন্তরিণ</a:t>
            </a:r>
          </a:p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আন্তর্জাতিক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98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3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955</TotalTime>
  <Words>264</Words>
  <Application>Microsoft Office PowerPoint</Application>
  <PresentationFormat>Widescreen</PresentationFormat>
  <Paragraphs>47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Bookman Old Style</vt:lpstr>
      <vt:lpstr>Century Gothic</vt:lpstr>
      <vt:lpstr>Century Schoolbook</vt:lpstr>
      <vt:lpstr>Niagara Solid</vt:lpstr>
      <vt:lpstr>NikoshBAN</vt:lpstr>
      <vt:lpstr>Rockwell</vt:lpstr>
      <vt:lpstr>Vrinda</vt:lpstr>
      <vt:lpstr>Wingdings 2</vt:lpstr>
      <vt:lpstr>Wingdings 3</vt:lpstr>
      <vt:lpstr>Slice</vt:lpstr>
      <vt:lpstr>View</vt:lpstr>
      <vt:lpstr>1_Slice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Kadirpur S. M. Nath High School Austrgram</dc:creator>
  <cp:lastModifiedBy>Kadirpur S. M. Nath High School Austrgram</cp:lastModifiedBy>
  <cp:revision>52</cp:revision>
  <dcterms:created xsi:type="dcterms:W3CDTF">2020-01-06T15:43:23Z</dcterms:created>
  <dcterms:modified xsi:type="dcterms:W3CDTF">2020-01-12T11:28:27Z</dcterms:modified>
</cp:coreProperties>
</file>