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B367-78B7-4D3F-A5E6-AEC2FA7AA23B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5B60-020F-43EC-8D7B-E410A627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5B60-020F-43EC-8D7B-E410A627A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447800" y="533400"/>
            <a:ext cx="6096000" cy="5181600"/>
          </a:xfrm>
          <a:prstGeom prst="flowChartMagneticTap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1981200"/>
            <a:ext cx="491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33401"/>
            <a:ext cx="38100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3428" y="2786026"/>
            <a:ext cx="192132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অনুপ্রেরণা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934834"/>
            <a:ext cx="1950357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অপ্রতুল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428" y="5056059"/>
            <a:ext cx="192132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রেওয়াজ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787441"/>
            <a:ext cx="1950357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নিবিড়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4876800" y="1905000"/>
            <a:ext cx="3810000" cy="2667000"/>
          </a:xfrm>
          <a:prstGeom prst="flowChartInputOutp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26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6704"/>
          <a:stretch/>
        </p:blipFill>
        <p:spPr>
          <a:xfrm>
            <a:off x="4717317" y="4210818"/>
            <a:ext cx="3708096" cy="230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6704"/>
          <a:stretch/>
        </p:blipFill>
        <p:spPr>
          <a:xfrm>
            <a:off x="410757" y="4402446"/>
            <a:ext cx="3369486" cy="19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22933"/>
          <a:stretch/>
        </p:blipFill>
        <p:spPr>
          <a:xfrm>
            <a:off x="685800" y="1041580"/>
            <a:ext cx="2819400" cy="3305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9851" r="5556" b="6455"/>
          <a:stretch/>
        </p:blipFill>
        <p:spPr>
          <a:xfrm>
            <a:off x="4800600" y="1219200"/>
            <a:ext cx="3541530" cy="276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79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জামদানি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3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llower\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5271" r="2282" b="3367"/>
          <a:stretch/>
        </p:blipFill>
        <p:spPr bwMode="auto">
          <a:xfrm>
            <a:off x="4648200" y="1066800"/>
            <a:ext cx="4038600" cy="34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151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0708"/>
            <a:ext cx="3886200" cy="33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7900" y="30479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57" y="548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মহিলাদের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300" y="5486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কাঁথার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1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49" y="1447800"/>
            <a:ext cx="6615302" cy="44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0479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202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2" cstate="print"/>
          <a:srcRect l="6870" t="2122" r="8599" b="20369"/>
          <a:stretch/>
        </p:blipFill>
        <p:spPr bwMode="auto">
          <a:xfrm>
            <a:off x="547914" y="990600"/>
            <a:ext cx="8305800" cy="5235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762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32766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14600" y="3151249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5626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38862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411480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95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116688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7614" r="4399"/>
          <a:stretch/>
        </p:blipFill>
        <p:spPr>
          <a:xfrm>
            <a:off x="5410198" y="1702376"/>
            <a:ext cx="2992583" cy="448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" y="68951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কাটুনি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719471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খদ্দরের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45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8" y="1665669"/>
            <a:ext cx="3779413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98" y="1652790"/>
            <a:ext cx="3696236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689519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আদিবাসীদের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পদ্বতি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3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 rotWithShape="1">
          <a:blip r:embed="rId2" cstate="print"/>
          <a:srcRect r="4266"/>
          <a:stretch/>
        </p:blipFill>
        <p:spPr bwMode="auto">
          <a:xfrm>
            <a:off x="4845375" y="1066800"/>
            <a:ext cx="3194349" cy="222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00435" y="3480946"/>
            <a:ext cx="4191000" cy="280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306986" cy="476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কাসার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জিনিসপত্র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79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00" y="1524000"/>
            <a:ext cx="4016599" cy="4249358"/>
          </a:xfrm>
          <a:prstGeom prst="rect">
            <a:avLst/>
          </a:prstGeom>
        </p:spPr>
      </p:pic>
      <p:pic>
        <p:nvPicPr>
          <p:cNvPr id="3" name="Picture 2" descr="C:\Users\Admin\Desktop\151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8" y="1524000"/>
            <a:ext cx="4085564" cy="424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তৈজসপত্র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7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837709" cy="43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Admin\Desktop\151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40849" cy="43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5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7180" y="332509"/>
            <a:ext cx="8549640" cy="6019800"/>
          </a:xfrm>
          <a:prstGeom prst="horizontalScroll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22" y="1905000"/>
            <a:ext cx="2410556" cy="2974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38467" y="2576423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SUBIR CHANDRA ROY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ASSISTANT TEACHER (ENGLISH )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AZIM MEMORIAL HIGH SCHOOL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TANGA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IL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SADAR,TANGAIL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MOB-01621682865</a:t>
            </a:r>
          </a:p>
        </p:txBody>
      </p:sp>
    </p:spTree>
    <p:extLst>
      <p:ext uri="{BB962C8B-B14F-4D97-AF65-F5344CB8AC3E}">
        <p14:creationId xmlns:p14="http://schemas.microsoft.com/office/powerpoint/2010/main" val="36898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0"/>
          <a:stretch/>
        </p:blipFill>
        <p:spPr>
          <a:xfrm>
            <a:off x="479139" y="1905000"/>
            <a:ext cx="4080455" cy="3206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5"/>
          <a:stretch/>
        </p:blipFill>
        <p:spPr>
          <a:xfrm>
            <a:off x="4791414" y="1905000"/>
            <a:ext cx="3953814" cy="3206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শীতলপাটি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মাদুর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2062501"/>
            <a:ext cx="3827363" cy="3157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42202" y="2042478"/>
            <a:ext cx="3768398" cy="3154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3335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91620" y="1554449"/>
            <a:ext cx="2799579" cy="1847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3455" y="1587354"/>
            <a:ext cx="2133600" cy="444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91621" y="3687425"/>
            <a:ext cx="2799578" cy="2394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6" y="3687425"/>
            <a:ext cx="2517117" cy="23947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6" y="1554449"/>
            <a:ext cx="247650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335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17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\Desktop\Net Download\paris-roa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00600" y="1343891"/>
            <a:ext cx="3558370" cy="3127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8" y="1371600"/>
            <a:ext cx="3639242" cy="31270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3500" y="457200"/>
            <a:ext cx="7277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33400" y="5135408"/>
            <a:ext cx="8077200" cy="1143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0550" y="5322187"/>
            <a:ext cx="7768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2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762000"/>
            <a:ext cx="2895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797" y="2031248"/>
            <a:ext cx="72771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নকশি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564" y="3192959"/>
            <a:ext cx="767603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বিলাসের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2202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4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2202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Bevel 6"/>
          <p:cNvSpPr/>
          <p:nvPr/>
        </p:nvSpPr>
        <p:spPr>
          <a:xfrm>
            <a:off x="3276600" y="642173"/>
            <a:ext cx="3200400" cy="1135797"/>
          </a:xfrm>
          <a:prstGeom prst="bevel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748771"/>
            <a:ext cx="2667000" cy="83099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dmin\Desktop\129\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7" b="13275"/>
          <a:stretch/>
        </p:blipFill>
        <p:spPr bwMode="auto">
          <a:xfrm>
            <a:off x="1828800" y="2183418"/>
            <a:ext cx="6019800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00200" y="5029200"/>
            <a:ext cx="6553200" cy="1143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57350" y="5215979"/>
            <a:ext cx="6496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129\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22" y="533400"/>
            <a:ext cx="4032078" cy="40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8795" y="4724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7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1220" y="453872"/>
            <a:ext cx="4495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 rot="3647651">
            <a:off x="4142355" y="1267593"/>
            <a:ext cx="4242458" cy="4053662"/>
          </a:xfrm>
          <a:prstGeom prst="flowChartInputOutp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6111" y="2057400"/>
            <a:ext cx="53923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20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                         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Admin\Desktop\131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4" t="10894" r="31959" b="9199"/>
          <a:stretch/>
        </p:blipFill>
        <p:spPr bwMode="auto">
          <a:xfrm>
            <a:off x="366933" y="1547986"/>
            <a:ext cx="3015522" cy="4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194425"/>
            <a:ext cx="4038600" cy="2453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3" descr="C:\Documents and Settings\Delower\Desktop\Dw Pic\bamboo_furni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44" y="4098092"/>
            <a:ext cx="3831564" cy="24551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6" descr="C:\Documents and Settings\Delower\Desktop\Dw Pic\Pakh.jpg"/>
          <p:cNvPicPr>
            <a:picLocks noChangeAspect="1" noChangeArrowheads="1"/>
          </p:cNvPicPr>
          <p:nvPr/>
        </p:nvPicPr>
        <p:blipFill>
          <a:blip r:embed="rId4" cstate="print"/>
          <a:srcRect l="6400" r="12000"/>
          <a:stretch>
            <a:fillRect/>
          </a:stretch>
        </p:blipFill>
        <p:spPr bwMode="auto">
          <a:xfrm>
            <a:off x="435635" y="1206275"/>
            <a:ext cx="3831564" cy="24415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C:\Documents and Settings\Delower\Desktop\03.12.12\Dw Pic\Pitol2.jpg"/>
          <p:cNvPicPr>
            <a:picLocks noChangeAspect="1" noChangeArrowheads="1"/>
          </p:cNvPicPr>
          <p:nvPr/>
        </p:nvPicPr>
        <p:blipFill>
          <a:blip r:embed="rId5" cstate="print"/>
          <a:srcRect l="21783" r="2816" b="14829"/>
          <a:stretch>
            <a:fillRect/>
          </a:stretch>
        </p:blipFill>
        <p:spPr bwMode="auto">
          <a:xfrm>
            <a:off x="4695383" y="4023404"/>
            <a:ext cx="3992746" cy="25297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635" y="273856"/>
            <a:ext cx="838200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6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1"/>
            <a:ext cx="43434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81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352765"/>
            <a:ext cx="61722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209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1" y="3801162"/>
            <a:ext cx="6477000" cy="84703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64876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40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990601"/>
            <a:ext cx="29718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94709" y="628471"/>
            <a:ext cx="3629891" cy="120032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599" y="3260319"/>
            <a:ext cx="807719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1" y="3276086"/>
            <a:ext cx="8000999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234" y="4304425"/>
            <a:ext cx="8042565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4236" y="4320192"/>
            <a:ext cx="651856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463192"/>
            <a:ext cx="8077200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5478959"/>
            <a:ext cx="80772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26916" y="2045982"/>
            <a:ext cx="8077199" cy="76200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6918" y="2061749"/>
            <a:ext cx="8000999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rot="18346080">
            <a:off x="-183022" y="986015"/>
            <a:ext cx="3276600" cy="1652415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8612816">
            <a:off x="-792621" y="1307896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0402" y="3859967"/>
            <a:ext cx="580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১৯২১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599" y="3798412"/>
            <a:ext cx="7586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১৯৮৮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197" y="3798412"/>
            <a:ext cx="758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859967"/>
            <a:ext cx="758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Delower\Desktop\18-10-12\Delower\Kazi-Nazrul-Islam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3505200" y="479836"/>
            <a:ext cx="3311260" cy="3164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0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057400" y="669786"/>
            <a:ext cx="4191000" cy="1600200"/>
          </a:xfrm>
          <a:prstGeom prst="downArrow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112698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198586" y="3489186"/>
            <a:ext cx="2819400" cy="1828800"/>
          </a:xfrm>
          <a:prstGeom prst="cloudCallou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649099">
            <a:off x="3392714" y="3870186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7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7286" y="247051"/>
            <a:ext cx="3048000" cy="7078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24705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25074"/>
              </p:ext>
            </p:extLst>
          </p:nvPr>
        </p:nvGraphicFramePr>
        <p:xfrm>
          <a:off x="304800" y="1241288"/>
          <a:ext cx="4533112" cy="477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4478" marR="124478" marT="62238" marB="6223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L="124478" marR="124478" marT="62238" marB="6223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নিবিড়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3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অনুপ্রেরণা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অপ্রতুল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রেওয়াজ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6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জীবনকথা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4478" marR="124478" marT="62238" marB="6223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12192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20574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5657" y="2873514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উদ্দীপনা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36576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যথেষ্ঠ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441686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52578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30861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5829300" y="3314700"/>
              <a:ext cx="64008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5413075" y="286349"/>
            <a:ext cx="2931827" cy="93285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21087735">
            <a:off x="5832146" y="304170"/>
            <a:ext cx="209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48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276</Words>
  <Application>Microsoft Office PowerPoint</Application>
  <PresentationFormat>On-screen Show (4:3)</PresentationFormat>
  <Paragraphs>82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NikoshBAN</vt:lpstr>
      <vt:lpstr>Wingdings</vt:lpstr>
      <vt:lpstr>Wingdings 2</vt:lpstr>
      <vt:lpstr>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SUBIR ROY</dc:creator>
  <cp:lastModifiedBy>user</cp:lastModifiedBy>
  <cp:revision>130</cp:revision>
  <dcterms:created xsi:type="dcterms:W3CDTF">2006-08-16T00:00:00Z</dcterms:created>
  <dcterms:modified xsi:type="dcterms:W3CDTF">2020-01-23T05:57:00Z</dcterms:modified>
</cp:coreProperties>
</file>