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9"/>
  </p:notesMasterIdLst>
  <p:handoutMasterIdLst>
    <p:handoutMasterId r:id="rId20"/>
  </p:handoutMasterIdLst>
  <p:sldIdLst>
    <p:sldId id="257" r:id="rId5"/>
    <p:sldId id="258" r:id="rId6"/>
    <p:sldId id="270" r:id="rId7"/>
    <p:sldId id="260" r:id="rId8"/>
    <p:sldId id="259" r:id="rId9"/>
    <p:sldId id="261" r:id="rId10"/>
    <p:sldId id="266" r:id="rId11"/>
    <p:sldId id="263" r:id="rId12"/>
    <p:sldId id="268" r:id="rId13"/>
    <p:sldId id="262" r:id="rId14"/>
    <p:sldId id="264" r:id="rId15"/>
    <p:sldId id="265" r:id="rId16"/>
    <p:sldId id="269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9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8E28-F9DA-47EB-A7BE-1A68BBF44A8A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7EA5E-BDD7-4E14-A466-74EA2B743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8695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5C426-06DC-44B3-B6EF-F02A44A14F38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996E3-3B39-4562-BCDE-FAD7CA8C14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388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D996E3-3B39-4562-BCDE-FAD7CA8C143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593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98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161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902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048000" y="3124200"/>
            <a:ext cx="82296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0" y="5003322"/>
            <a:ext cx="82296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3828" y="1110597"/>
            <a:ext cx="2286000" cy="508000"/>
          </a:xfrm>
        </p:spPr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5959" y="4117661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1215180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746176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2218944" y="5788152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2540000" y="4495800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767392" y="4928702"/>
            <a:ext cx="812800" cy="517524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895600"/>
            <a:ext cx="82296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5010150"/>
            <a:ext cx="82296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10732008" y="1106932"/>
            <a:ext cx="2286000" cy="508000"/>
          </a:xfrm>
        </p:spPr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10046208" y="4114800"/>
            <a:ext cx="3657600" cy="512064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508000" y="0"/>
            <a:ext cx="8128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8448" y="0"/>
            <a:ext cx="139552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320800" y="0"/>
            <a:ext cx="242496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521760" y="0"/>
            <a:ext cx="30704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4179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2192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138816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2302187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422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625600" y="0"/>
            <a:ext cx="1016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812800" y="3429000"/>
            <a:ext cx="17272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766272" y="4866752"/>
            <a:ext cx="855232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454773" y="5500632"/>
            <a:ext cx="18288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2218944" y="5791200"/>
            <a:ext cx="36576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2505387" y="4479888"/>
            <a:ext cx="48768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12130592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787488" y="4928702"/>
            <a:ext cx="812800" cy="517524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5693664" y="1600200"/>
            <a:ext cx="48768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0584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5829300" y="2362200"/>
            <a:ext cx="48768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6096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5791200" y="1569720"/>
            <a:ext cx="48768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47360" y="3124200"/>
            <a:ext cx="6309360" cy="6096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083040" y="274320"/>
            <a:ext cx="2036064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406400" y="274320"/>
            <a:ext cx="75184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444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5518404" y="3124200"/>
            <a:ext cx="6309360" cy="6096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2296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21064" y="264795"/>
            <a:ext cx="2032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83312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256395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2"/>
            <a:ext cx="2235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049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6906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3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354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30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8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19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797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1684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9568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99568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10454640" y="1017843"/>
            <a:ext cx="2011680" cy="512064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9853648" y="3676280"/>
            <a:ext cx="3200400" cy="48768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016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19888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11785600" y="0"/>
            <a:ext cx="4064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18872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10875264" y="5715000"/>
            <a:ext cx="73152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838688" y="5734050"/>
            <a:ext cx="8128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2B1C207-44F3-411D-A53B-33BCDD70C07E}" type="datetimeFigureOut">
              <a:rPr lang="en-US" smtClean="0"/>
              <a:t>23-Jan-20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115177-0ECD-4646-AC91-3DCAFBF881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130938" y="435033"/>
            <a:ext cx="10664823" cy="240084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115" y="3152242"/>
            <a:ext cx="7785463" cy="35648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26781" y="2481680"/>
            <a:ext cx="527313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96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</a:p>
        </p:txBody>
      </p:sp>
    </p:spTree>
    <p:extLst>
      <p:ext uri="{BB962C8B-B14F-4D97-AF65-F5344CB8AC3E}">
        <p14:creationId xmlns:p14="http://schemas.microsoft.com/office/powerpoint/2010/main" val="272645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856505" y="952497"/>
            <a:ext cx="9739747" cy="44196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কাঠের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গল্পে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একজন মুক্তিযোদ্ধার পা হারানোর ঘটনা</a:t>
            </a:r>
          </a:p>
          <a:p>
            <a:pPr lvl="2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যুদ্ধাহত মুক্তিযোদ্ধার জীবনকথা </a:t>
            </a:r>
          </a:p>
          <a:p>
            <a:pPr lvl="2">
              <a:lnSpc>
                <a:spcPct val="150000"/>
              </a:lnSpc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সন্তানের প্রতি অনুভূতি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064320" y="2531862"/>
            <a:ext cx="1108365" cy="3325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2064320" y="3293862"/>
            <a:ext cx="1108365" cy="3325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2064320" y="4059298"/>
            <a:ext cx="1108365" cy="332510"/>
          </a:xfrm>
          <a:prstGeom prst="rightArrow">
            <a:avLst/>
          </a:prstGeom>
          <a:solidFill>
            <a:schemeClr val="accent4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9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544">
              <a:srgbClr val="CBDFF2"/>
            </a:gs>
            <a:gs pos="36260">
              <a:srgbClr val="D7E6F5"/>
            </a:gs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9697" y="4900832"/>
            <a:ext cx="2660073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অপারেশন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2149" y="1421740"/>
            <a:ext cx="2175163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ক্যাপ্টেন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501248" y="4721804"/>
            <a:ext cx="5480125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শত্রূর বিরুদ্ধে সামরিক অভিযান  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01247" y="1400134"/>
            <a:ext cx="5216235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সামরিক কর্মকর্তার পদমর্যাদা বিশেষ।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768" y="128453"/>
            <a:ext cx="3466451" cy="34162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765" y="3692023"/>
            <a:ext cx="3290455" cy="301357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5828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630384" y="1066801"/>
            <a:ext cx="2660073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রিপোর্ট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40328" y="4754215"/>
            <a:ext cx="2313709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অনুদান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812589" y="924577"/>
            <a:ext cx="5143887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bg1"/>
                </a:solidFill>
              </a:rPr>
              <a:t>প্রতিবেদন। কোনো বিষয়ে তথ্য ও বিবরণ প্রদান।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73637" y="4518690"/>
            <a:ext cx="4682839" cy="8728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 smtClean="0">
                <a:solidFill>
                  <a:schemeClr val="bg1"/>
                </a:solidFill>
              </a:rPr>
              <a:t>সাহায্য হিসেবে অর্থ বরাদ্ধ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72" y="3465745"/>
            <a:ext cx="4045528" cy="33389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5" y="228167"/>
            <a:ext cx="3245043" cy="313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60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901" y="5056908"/>
            <a:ext cx="8001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/>
              <a:t>তোমার এলাকার একজন মুক্তিযোদ্ধা সম্পর্কে ০৫ টি বাক্য লিখে আনবে।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2930239" y="595745"/>
            <a:ext cx="6165271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239" y="1510147"/>
            <a:ext cx="6165271" cy="331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9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128\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0" y="331783"/>
            <a:ext cx="10195560" cy="634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03321" y="2133603"/>
            <a:ext cx="440436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9333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Single Corner Rectangle 3"/>
          <p:cNvSpPr/>
          <p:nvPr/>
        </p:nvSpPr>
        <p:spPr>
          <a:xfrm>
            <a:off x="1829197" y="542594"/>
            <a:ext cx="8610019" cy="1092242"/>
          </a:xfrm>
          <a:prstGeom prst="round1Rect">
            <a:avLst/>
          </a:prstGeom>
          <a:solidFill>
            <a:schemeClr val="accent1">
              <a:lumMod val="50000"/>
            </a:schemeClr>
          </a:solidFill>
          <a:ln w="57150"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7200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1325881" y="1828800"/>
            <a:ext cx="9207284" cy="3864200"/>
          </a:xfrm>
          <a:prstGeom prst="round1Rect">
            <a:avLst/>
          </a:prstGeom>
          <a:solidFill>
            <a:schemeClr val="accent1">
              <a:lumMod val="50000"/>
            </a:schemeClr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5" y="2187633"/>
            <a:ext cx="2729344" cy="32389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934073" y="2960716"/>
            <a:ext cx="495992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SUBIR CHANDRA ROY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ASSISTANT TEACHER (ENGLISH )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AZIM MEMORIAL HIGH SCHOOL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TANGA</a:t>
            </a:r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IL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SADAR,TANGAIL</a:t>
            </a:r>
          </a:p>
          <a:p>
            <a:pPr algn="ctr"/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MOB-01621682865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40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0520" y="607578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u="sng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76519" y="2118362"/>
            <a:ext cx="57460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NikoshBAN" pitchFamily="2" charset="0"/>
                <a:cs typeface="NikoshBAN" pitchFamily="2" charset="0"/>
              </a:rPr>
              <a:t>৬ষ্ঠ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চারুপাঠ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কাঠের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24/01/2020খ্রি.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Admin\Desktop\128\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23" y="1623239"/>
            <a:ext cx="2871216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40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99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00"/>
          <a:stretch/>
        </p:blipFill>
        <p:spPr>
          <a:xfrm>
            <a:off x="10591" y="0"/>
            <a:ext cx="963285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875986" y="889543"/>
            <a:ext cx="34537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1"/>
                </a:solidFill>
              </a:rPr>
              <a:t>ছবিটি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দেখে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চিন্তা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কর</a:t>
            </a:r>
            <a:r>
              <a:rPr lang="en-US" sz="3200" dirty="0" smtClean="0">
                <a:solidFill>
                  <a:schemeClr val="bg1"/>
                </a:solidFill>
              </a:rPr>
              <a:t>? 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03026" y="3410337"/>
            <a:ext cx="382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</a:rPr>
              <a:t>কী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বুঝতে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পারলে</a:t>
            </a:r>
            <a:r>
              <a:rPr lang="en-US" sz="4000" dirty="0" smtClean="0">
                <a:solidFill>
                  <a:schemeClr val="bg1"/>
                </a:solidFill>
              </a:rPr>
              <a:t>? 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334780"/>
            <a:ext cx="43828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তা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হলে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আজকে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আমাদের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পাঠ</a:t>
            </a:r>
            <a:r>
              <a:rPr lang="en-US" sz="2800" dirty="0" smtClean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81172" y="6362174"/>
            <a:ext cx="3165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</a:rPr>
              <a:t>কাঠের</a:t>
            </a:r>
            <a:r>
              <a:rPr lang="en-US" sz="2800" dirty="0" smtClean="0">
                <a:solidFill>
                  <a:schemeClr val="bg1"/>
                </a:solidFill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</a:rPr>
              <a:t>পা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Scroll 1"/>
          <p:cNvSpPr/>
          <p:nvPr/>
        </p:nvSpPr>
        <p:spPr>
          <a:xfrm>
            <a:off x="1676402" y="448996"/>
            <a:ext cx="8007927" cy="1143000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831275" y="1794164"/>
            <a:ext cx="9892144" cy="47244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3888" indent="-623888" algn="just">
              <a:defRPr/>
            </a:pPr>
            <a:r>
              <a:rPr lang="bn-IN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 </a:t>
            </a:r>
            <a:r>
              <a:rPr lang="bn-BD" sz="36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marL="623888" indent="-623888" algn="just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সংক্ষিপ্ত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উল্লেখ করতে পারবে।</a:t>
            </a:r>
          </a:p>
          <a:p>
            <a:pPr marL="628650" indent="-628650" algn="just">
              <a:defRPr/>
            </a:pP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“কাঠের পা” গল্পটি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শুদ্ধ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উচ্চারণে পড়তে পারবে।</a:t>
            </a:r>
          </a:p>
          <a:p>
            <a:pPr marL="628650" indent="-628650" algn="just">
              <a:defRPr/>
            </a:pPr>
            <a:r>
              <a:rPr lang="en-US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 নতুন </a:t>
            </a:r>
            <a:r>
              <a:rPr lang="bn-IN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সহ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বাক্য 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গঠন কর</a:t>
            </a:r>
            <a:r>
              <a:rPr lang="bn-IN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bn-BD" sz="32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পারবে।   </a:t>
            </a:r>
            <a:r>
              <a:rPr lang="bn-BD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86802" y="6511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06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5067918" y="2044029"/>
            <a:ext cx="2125903" cy="1883351"/>
          </a:xfrm>
          <a:custGeom>
            <a:avLst/>
            <a:gdLst>
              <a:gd name="connsiteX0" fmla="*/ 0 w 2125902"/>
              <a:gd name="connsiteY0" fmla="*/ 941676 h 1883351"/>
              <a:gd name="connsiteX1" fmla="*/ 1062951 w 2125902"/>
              <a:gd name="connsiteY1" fmla="*/ 0 h 1883351"/>
              <a:gd name="connsiteX2" fmla="*/ 2125902 w 2125902"/>
              <a:gd name="connsiteY2" fmla="*/ 941676 h 1883351"/>
              <a:gd name="connsiteX3" fmla="*/ 1062951 w 2125902"/>
              <a:gd name="connsiteY3" fmla="*/ 1883352 h 1883351"/>
              <a:gd name="connsiteX4" fmla="*/ 0 w 2125902"/>
              <a:gd name="connsiteY4" fmla="*/ 941676 h 1883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25902" h="1883351">
                <a:moveTo>
                  <a:pt x="0" y="941676"/>
                </a:moveTo>
                <a:cubicBezTo>
                  <a:pt x="0" y="421603"/>
                  <a:pt x="475899" y="0"/>
                  <a:pt x="1062951" y="0"/>
                </a:cubicBezTo>
                <a:cubicBezTo>
                  <a:pt x="1650003" y="0"/>
                  <a:pt x="2125902" y="421603"/>
                  <a:pt x="2125902" y="941676"/>
                </a:cubicBezTo>
                <a:cubicBezTo>
                  <a:pt x="2125902" y="1461749"/>
                  <a:pt x="1650003" y="1883352"/>
                  <a:pt x="1062951" y="1883352"/>
                </a:cubicBezTo>
                <a:cubicBezTo>
                  <a:pt x="475899" y="1883352"/>
                  <a:pt x="0" y="1461749"/>
                  <a:pt x="0" y="94167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339271" tIns="303750" rIns="339271" bIns="303750" numCol="1" spcCol="1270" anchor="ctr" anchorCtr="0">
            <a:noAutofit/>
          </a:bodyPr>
          <a:lstStyle/>
          <a:p>
            <a:pPr lvl="0" algn="ctr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200" b="1" kern="1200" dirty="0" smtClean="0"/>
              <a:t>আনোয়ারা সৈয়দ হক</a:t>
            </a:r>
            <a:endParaRPr lang="en-US" sz="2200" b="1" kern="1200" dirty="0"/>
          </a:p>
        </p:txBody>
      </p:sp>
      <p:sp>
        <p:nvSpPr>
          <p:cNvPr id="5" name="Freeform 4"/>
          <p:cNvSpPr/>
          <p:nvPr/>
        </p:nvSpPr>
        <p:spPr>
          <a:xfrm rot="16309323">
            <a:off x="6094854" y="1538157"/>
            <a:ext cx="277740" cy="589473"/>
          </a:xfrm>
          <a:custGeom>
            <a:avLst/>
            <a:gdLst>
              <a:gd name="connsiteX0" fmla="*/ 0 w 196028"/>
              <a:gd name="connsiteY0" fmla="*/ 117895 h 589473"/>
              <a:gd name="connsiteX1" fmla="*/ 98014 w 196028"/>
              <a:gd name="connsiteY1" fmla="*/ 117895 h 589473"/>
              <a:gd name="connsiteX2" fmla="*/ 98014 w 196028"/>
              <a:gd name="connsiteY2" fmla="*/ 0 h 589473"/>
              <a:gd name="connsiteX3" fmla="*/ 196028 w 196028"/>
              <a:gd name="connsiteY3" fmla="*/ 294737 h 589473"/>
              <a:gd name="connsiteX4" fmla="*/ 98014 w 196028"/>
              <a:gd name="connsiteY4" fmla="*/ 589473 h 589473"/>
              <a:gd name="connsiteX5" fmla="*/ 98014 w 196028"/>
              <a:gd name="connsiteY5" fmla="*/ 471578 h 589473"/>
              <a:gd name="connsiteX6" fmla="*/ 0 w 196028"/>
              <a:gd name="connsiteY6" fmla="*/ 471578 h 589473"/>
              <a:gd name="connsiteX7" fmla="*/ 0 w 196028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028" h="589473">
                <a:moveTo>
                  <a:pt x="0" y="117895"/>
                </a:moveTo>
                <a:lnTo>
                  <a:pt x="98014" y="117895"/>
                </a:lnTo>
                <a:lnTo>
                  <a:pt x="98014" y="0"/>
                </a:lnTo>
                <a:lnTo>
                  <a:pt x="196028" y="294737"/>
                </a:lnTo>
                <a:lnTo>
                  <a:pt x="98014" y="589473"/>
                </a:lnTo>
                <a:lnTo>
                  <a:pt x="98014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-1" tIns="117894" rIns="58808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6" name="Freeform 5"/>
          <p:cNvSpPr/>
          <p:nvPr/>
        </p:nvSpPr>
        <p:spPr>
          <a:xfrm>
            <a:off x="4861572" y="143186"/>
            <a:ext cx="2607971" cy="1533289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/>
              <a:t>জন্ম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kern="1200" dirty="0" smtClean="0"/>
              <a:t>১৯৪০</a:t>
            </a:r>
            <a:endParaRPr lang="en-US" sz="2800" kern="1200" dirty="0"/>
          </a:p>
        </p:txBody>
      </p:sp>
      <p:sp>
        <p:nvSpPr>
          <p:cNvPr id="7" name="Freeform 6"/>
          <p:cNvSpPr/>
          <p:nvPr/>
        </p:nvSpPr>
        <p:spPr>
          <a:xfrm>
            <a:off x="7287056" y="2664130"/>
            <a:ext cx="472245" cy="589473"/>
          </a:xfrm>
          <a:custGeom>
            <a:avLst/>
            <a:gdLst>
              <a:gd name="connsiteX0" fmla="*/ 0 w 263398"/>
              <a:gd name="connsiteY0" fmla="*/ 117895 h 589473"/>
              <a:gd name="connsiteX1" fmla="*/ 131699 w 263398"/>
              <a:gd name="connsiteY1" fmla="*/ 117895 h 589473"/>
              <a:gd name="connsiteX2" fmla="*/ 131699 w 263398"/>
              <a:gd name="connsiteY2" fmla="*/ 0 h 589473"/>
              <a:gd name="connsiteX3" fmla="*/ 263398 w 263398"/>
              <a:gd name="connsiteY3" fmla="*/ 294737 h 589473"/>
              <a:gd name="connsiteX4" fmla="*/ 131699 w 263398"/>
              <a:gd name="connsiteY4" fmla="*/ 589473 h 589473"/>
              <a:gd name="connsiteX5" fmla="*/ 131699 w 263398"/>
              <a:gd name="connsiteY5" fmla="*/ 471578 h 589473"/>
              <a:gd name="connsiteX6" fmla="*/ 0 w 263398"/>
              <a:gd name="connsiteY6" fmla="*/ 471578 h 589473"/>
              <a:gd name="connsiteX7" fmla="*/ 0 w 263398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398" h="589473">
                <a:moveTo>
                  <a:pt x="0" y="117895"/>
                </a:moveTo>
                <a:lnTo>
                  <a:pt x="131699" y="117895"/>
                </a:lnTo>
                <a:lnTo>
                  <a:pt x="131699" y="0"/>
                </a:lnTo>
                <a:lnTo>
                  <a:pt x="263398" y="294737"/>
                </a:lnTo>
                <a:lnTo>
                  <a:pt x="131699" y="589473"/>
                </a:lnTo>
                <a:lnTo>
                  <a:pt x="131699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895" rIns="79019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8" name="Freeform 7"/>
          <p:cNvSpPr/>
          <p:nvPr/>
        </p:nvSpPr>
        <p:spPr>
          <a:xfrm>
            <a:off x="7759303" y="2045780"/>
            <a:ext cx="2714733" cy="1881598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/>
              <a:t>পেশায়</a:t>
            </a:r>
            <a:r>
              <a:rPr lang="en-US" sz="2400" kern="1200" dirty="0" smtClean="0"/>
              <a:t>  </a:t>
            </a:r>
            <a:r>
              <a:rPr lang="en-US" sz="2400" kern="1200" dirty="0" err="1" smtClean="0"/>
              <a:t>চিকিৎসক</a:t>
            </a:r>
            <a:r>
              <a:rPr lang="bn-IN" sz="2400" kern="1200" dirty="0" smtClean="0"/>
              <a:t> ছিলেন</a:t>
            </a:r>
            <a:r>
              <a:rPr lang="en-US" sz="2400" kern="1200" dirty="0" smtClean="0"/>
              <a:t>।</a:t>
            </a:r>
            <a:endParaRPr lang="en-US" sz="2400" kern="1200" dirty="0"/>
          </a:p>
        </p:txBody>
      </p:sp>
      <p:sp>
        <p:nvSpPr>
          <p:cNvPr id="9" name="Freeform 8"/>
          <p:cNvSpPr/>
          <p:nvPr/>
        </p:nvSpPr>
        <p:spPr>
          <a:xfrm rot="5400000">
            <a:off x="6261767" y="3796479"/>
            <a:ext cx="327674" cy="589473"/>
          </a:xfrm>
          <a:custGeom>
            <a:avLst/>
            <a:gdLst>
              <a:gd name="connsiteX0" fmla="*/ 0 w 327674"/>
              <a:gd name="connsiteY0" fmla="*/ 117895 h 589473"/>
              <a:gd name="connsiteX1" fmla="*/ 163837 w 327674"/>
              <a:gd name="connsiteY1" fmla="*/ 117895 h 589473"/>
              <a:gd name="connsiteX2" fmla="*/ 163837 w 327674"/>
              <a:gd name="connsiteY2" fmla="*/ 0 h 589473"/>
              <a:gd name="connsiteX3" fmla="*/ 327674 w 327674"/>
              <a:gd name="connsiteY3" fmla="*/ 294737 h 589473"/>
              <a:gd name="connsiteX4" fmla="*/ 163837 w 327674"/>
              <a:gd name="connsiteY4" fmla="*/ 589473 h 589473"/>
              <a:gd name="connsiteX5" fmla="*/ 163837 w 327674"/>
              <a:gd name="connsiteY5" fmla="*/ 471578 h 589473"/>
              <a:gd name="connsiteX6" fmla="*/ 0 w 327674"/>
              <a:gd name="connsiteY6" fmla="*/ 471578 h 589473"/>
              <a:gd name="connsiteX7" fmla="*/ 0 w 327674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674" h="589473">
                <a:moveTo>
                  <a:pt x="0" y="117895"/>
                </a:moveTo>
                <a:lnTo>
                  <a:pt x="163837" y="117895"/>
                </a:lnTo>
                <a:lnTo>
                  <a:pt x="163837" y="0"/>
                </a:lnTo>
                <a:lnTo>
                  <a:pt x="327674" y="294737"/>
                </a:lnTo>
                <a:lnTo>
                  <a:pt x="163837" y="589473"/>
                </a:lnTo>
                <a:lnTo>
                  <a:pt x="163837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894" rIns="98301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0" name="Freeform 9"/>
          <p:cNvSpPr/>
          <p:nvPr/>
        </p:nvSpPr>
        <p:spPr>
          <a:xfrm>
            <a:off x="4647707" y="4252742"/>
            <a:ext cx="3848440" cy="2539982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rgbClr r="0" g="0" b="0"/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4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/>
              <a:t>উল্লেখ যোগ্য গ্রন্থঃ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/>
              <a:t>ছানার নানা বাড়ি,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/>
              <a:t>বাবার সঙ্গে ছানা, 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/>
              <a:t>ছানা ও মুক্তিযুদ্ধ প্রভৃতি।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2400" kern="1200" dirty="0"/>
          </a:p>
        </p:txBody>
      </p:sp>
      <p:sp>
        <p:nvSpPr>
          <p:cNvPr id="11" name="Freeform 10"/>
          <p:cNvSpPr/>
          <p:nvPr/>
        </p:nvSpPr>
        <p:spPr>
          <a:xfrm>
            <a:off x="4082315" y="2369391"/>
            <a:ext cx="985620" cy="589474"/>
          </a:xfrm>
          <a:custGeom>
            <a:avLst/>
            <a:gdLst>
              <a:gd name="connsiteX0" fmla="*/ 0 w 263398"/>
              <a:gd name="connsiteY0" fmla="*/ 117895 h 589473"/>
              <a:gd name="connsiteX1" fmla="*/ 131699 w 263398"/>
              <a:gd name="connsiteY1" fmla="*/ 117895 h 589473"/>
              <a:gd name="connsiteX2" fmla="*/ 131699 w 263398"/>
              <a:gd name="connsiteY2" fmla="*/ 0 h 589473"/>
              <a:gd name="connsiteX3" fmla="*/ 263398 w 263398"/>
              <a:gd name="connsiteY3" fmla="*/ 294737 h 589473"/>
              <a:gd name="connsiteX4" fmla="*/ 131699 w 263398"/>
              <a:gd name="connsiteY4" fmla="*/ 589473 h 589473"/>
              <a:gd name="connsiteX5" fmla="*/ 131699 w 263398"/>
              <a:gd name="connsiteY5" fmla="*/ 471578 h 589473"/>
              <a:gd name="connsiteX6" fmla="*/ 0 w 263398"/>
              <a:gd name="connsiteY6" fmla="*/ 471578 h 589473"/>
              <a:gd name="connsiteX7" fmla="*/ 0 w 263398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3398" h="589473">
                <a:moveTo>
                  <a:pt x="263398" y="471578"/>
                </a:moveTo>
                <a:lnTo>
                  <a:pt x="131699" y="471578"/>
                </a:lnTo>
                <a:lnTo>
                  <a:pt x="131699" y="589473"/>
                </a:lnTo>
                <a:lnTo>
                  <a:pt x="0" y="294736"/>
                </a:lnTo>
                <a:lnTo>
                  <a:pt x="131699" y="0"/>
                </a:lnTo>
                <a:lnTo>
                  <a:pt x="131699" y="117895"/>
                </a:lnTo>
                <a:lnTo>
                  <a:pt x="263398" y="117895"/>
                </a:lnTo>
                <a:lnTo>
                  <a:pt x="263398" y="471578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9019" tIns="117896" rIns="1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sp>
        <p:nvSpPr>
          <p:cNvPr id="12" name="Freeform 11"/>
          <p:cNvSpPr/>
          <p:nvPr/>
        </p:nvSpPr>
        <p:spPr>
          <a:xfrm>
            <a:off x="1794982" y="1472223"/>
            <a:ext cx="2287332" cy="1874155"/>
          </a:xfrm>
          <a:custGeom>
            <a:avLst/>
            <a:gdLst>
              <a:gd name="connsiteX0" fmla="*/ 0 w 1733746"/>
              <a:gd name="connsiteY0" fmla="*/ 866873 h 1733746"/>
              <a:gd name="connsiteX1" fmla="*/ 866873 w 1733746"/>
              <a:gd name="connsiteY1" fmla="*/ 0 h 1733746"/>
              <a:gd name="connsiteX2" fmla="*/ 1733746 w 1733746"/>
              <a:gd name="connsiteY2" fmla="*/ 866873 h 1733746"/>
              <a:gd name="connsiteX3" fmla="*/ 866873 w 1733746"/>
              <a:gd name="connsiteY3" fmla="*/ 1733746 h 1733746"/>
              <a:gd name="connsiteX4" fmla="*/ 0 w 1733746"/>
              <a:gd name="connsiteY4" fmla="*/ 866873 h 1733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3746" h="1733746">
                <a:moveTo>
                  <a:pt x="0" y="866873"/>
                </a:moveTo>
                <a:cubicBezTo>
                  <a:pt x="0" y="388112"/>
                  <a:pt x="388112" y="0"/>
                  <a:pt x="866873" y="0"/>
                </a:cubicBezTo>
                <a:cubicBezTo>
                  <a:pt x="1345634" y="0"/>
                  <a:pt x="1733746" y="388112"/>
                  <a:pt x="1733746" y="866873"/>
                </a:cubicBezTo>
                <a:cubicBezTo>
                  <a:pt x="1733746" y="1345634"/>
                  <a:pt x="1345634" y="1733746"/>
                  <a:pt x="866873" y="1733746"/>
                </a:cubicBezTo>
                <a:cubicBezTo>
                  <a:pt x="388112" y="1733746"/>
                  <a:pt x="0" y="1345634"/>
                  <a:pt x="0" y="866873"/>
                </a:cubicBezTo>
                <a:close/>
              </a:path>
            </a:pathLst>
          </a:custGeom>
          <a:solidFill>
            <a:schemeClr val="accent4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761" tIns="276761" rIns="276761" bIns="276761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bn-IN" sz="2400" kern="1200" dirty="0" smtClean="0"/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kern="1200" dirty="0" smtClean="0"/>
              <a:t>উল্লেখযোগ্য পুরস্কারঃ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 dirty="0"/>
          </a:p>
        </p:txBody>
      </p:sp>
      <p:sp>
        <p:nvSpPr>
          <p:cNvPr id="16" name="Freeform 15"/>
          <p:cNvSpPr/>
          <p:nvPr/>
        </p:nvSpPr>
        <p:spPr>
          <a:xfrm rot="5400000">
            <a:off x="2877856" y="3232858"/>
            <a:ext cx="325362" cy="589473"/>
          </a:xfrm>
          <a:custGeom>
            <a:avLst/>
            <a:gdLst>
              <a:gd name="connsiteX0" fmla="*/ 0 w 327674"/>
              <a:gd name="connsiteY0" fmla="*/ 117895 h 589473"/>
              <a:gd name="connsiteX1" fmla="*/ 163837 w 327674"/>
              <a:gd name="connsiteY1" fmla="*/ 117895 h 589473"/>
              <a:gd name="connsiteX2" fmla="*/ 163837 w 327674"/>
              <a:gd name="connsiteY2" fmla="*/ 0 h 589473"/>
              <a:gd name="connsiteX3" fmla="*/ 327674 w 327674"/>
              <a:gd name="connsiteY3" fmla="*/ 294737 h 589473"/>
              <a:gd name="connsiteX4" fmla="*/ 163837 w 327674"/>
              <a:gd name="connsiteY4" fmla="*/ 589473 h 589473"/>
              <a:gd name="connsiteX5" fmla="*/ 163837 w 327674"/>
              <a:gd name="connsiteY5" fmla="*/ 471578 h 589473"/>
              <a:gd name="connsiteX6" fmla="*/ 0 w 327674"/>
              <a:gd name="connsiteY6" fmla="*/ 471578 h 589473"/>
              <a:gd name="connsiteX7" fmla="*/ 0 w 327674"/>
              <a:gd name="connsiteY7" fmla="*/ 117895 h 589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674" h="589473">
                <a:moveTo>
                  <a:pt x="0" y="117895"/>
                </a:moveTo>
                <a:lnTo>
                  <a:pt x="163837" y="117895"/>
                </a:lnTo>
                <a:lnTo>
                  <a:pt x="163837" y="0"/>
                </a:lnTo>
                <a:lnTo>
                  <a:pt x="327674" y="294737"/>
                </a:lnTo>
                <a:lnTo>
                  <a:pt x="163837" y="589473"/>
                </a:lnTo>
                <a:lnTo>
                  <a:pt x="163837" y="471578"/>
                </a:lnTo>
                <a:lnTo>
                  <a:pt x="0" y="471578"/>
                </a:lnTo>
                <a:lnTo>
                  <a:pt x="0" y="117895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117894" rIns="98301" bIns="117895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800" kern="1200"/>
          </a:p>
        </p:txBody>
      </p:sp>
      <p:grpSp>
        <p:nvGrpSpPr>
          <p:cNvPr id="17" name="Group 16"/>
          <p:cNvGrpSpPr/>
          <p:nvPr/>
        </p:nvGrpSpPr>
        <p:grpSpPr>
          <a:xfrm>
            <a:off x="1044384" y="3327840"/>
            <a:ext cx="3530741" cy="3464884"/>
            <a:chOff x="1044383" y="3327840"/>
            <a:chExt cx="3530741" cy="3464884"/>
          </a:xfrm>
        </p:grpSpPr>
        <p:sp>
          <p:nvSpPr>
            <p:cNvPr id="14" name="Rectangle 13"/>
            <p:cNvSpPr/>
            <p:nvPr/>
          </p:nvSpPr>
          <p:spPr>
            <a:xfrm>
              <a:off x="1044383" y="3851382"/>
              <a:ext cx="3530741" cy="2941342"/>
            </a:xfrm>
            <a:prstGeom prst="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IN" sz="2400" dirty="0"/>
                <a:t>অগ্রণী ব্যাংক সাহিত্য পুরস্কার, অনন্যা সাহিত্য পুরস্কার </a:t>
              </a:r>
              <a:r>
                <a:rPr lang="bn-IN" sz="2400" dirty="0" smtClean="0"/>
                <a:t>এবং </a:t>
              </a:r>
              <a:r>
                <a:rPr lang="bn-IN" sz="2400" dirty="0"/>
                <a:t>কবীর চৌধুরী </a:t>
              </a:r>
              <a:r>
                <a:rPr lang="bn-IN" sz="2400" dirty="0" smtClean="0"/>
                <a:t>শিশু </a:t>
              </a:r>
              <a:r>
                <a:rPr lang="bn-IN" sz="2400" dirty="0"/>
                <a:t>সাহিত্য পুরস্কার</a:t>
              </a:r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664868" y="3327840"/>
              <a:ext cx="611202" cy="562467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8325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751" y="1579417"/>
            <a:ext cx="9873852" cy="4835238"/>
          </a:xfrm>
          <a:prstGeom prst="rect">
            <a:avLst/>
          </a:prstGeom>
        </p:spPr>
      </p:pic>
      <p:sp>
        <p:nvSpPr>
          <p:cNvPr id="3" name="Vertical Scroll 2"/>
          <p:cNvSpPr/>
          <p:nvPr/>
        </p:nvSpPr>
        <p:spPr>
          <a:xfrm>
            <a:off x="1939638" y="261339"/>
            <a:ext cx="8007927" cy="1143000"/>
          </a:xfrm>
          <a:prstGeom prst="verticalScroll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19745" y="5347855"/>
            <a:ext cx="7453747" cy="1066800"/>
          </a:xfrm>
          <a:prstGeom prst="round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আনোয়ারা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সৈয়দ</a:t>
            </a:r>
            <a:r>
              <a:rPr lang="en-US" sz="3600" dirty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r>
              <a:rPr lang="bn-IN" sz="3600" dirty="0" smtClean="0"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কি কি পুরস্কার লাভ করেন ?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6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9544">
              <a:srgbClr val="CBDFF2"/>
            </a:gs>
            <a:gs pos="36260">
              <a:srgbClr val="D7E6F5"/>
            </a:gs>
            <a:gs pos="0">
              <a:schemeClr val="accent1">
                <a:lumMod val="5000"/>
                <a:lumOff val="9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019" y="1209244"/>
            <a:ext cx="7684076" cy="43929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189020" y="5777348"/>
            <a:ext cx="7684075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</a:rPr>
              <a:t>গল্পটি মন দিয়ে নীরবে পাঠ করো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89020" y="216694"/>
            <a:ext cx="7684075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    নিরব </a:t>
            </a:r>
            <a:r>
              <a:rPr lang="bn-IN" sz="4000" dirty="0"/>
              <a:t>পাঠ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0188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8911" y="2757057"/>
            <a:ext cx="7398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/>
              <a:t>গল্পটি পড়ে কি বুঝলে সংক্ষেপে লিখ ।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8765" y="595745"/>
            <a:ext cx="3408219" cy="9144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দলীয় কাজ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0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229</Words>
  <Application>Microsoft Office PowerPoint</Application>
  <PresentationFormat>Widescreen</PresentationFormat>
  <Paragraphs>56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Calibri</vt:lpstr>
      <vt:lpstr>Cambria</vt:lpstr>
      <vt:lpstr>Century Schoolbook</vt:lpstr>
      <vt:lpstr>Franklin Gothic Book</vt:lpstr>
      <vt:lpstr>Franklin Gothic Medium</vt:lpstr>
      <vt:lpstr>NikoshBAN</vt:lpstr>
      <vt:lpstr>Wingdings</vt:lpstr>
      <vt:lpstr>Wingdings 2</vt:lpstr>
      <vt:lpstr>Office Theme</vt:lpstr>
      <vt:lpstr>Oriel</vt:lpstr>
      <vt:lpstr>Adjacency</vt:lpstr>
      <vt:lpstr>Trek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Mia Chan</dc:creator>
  <cp:lastModifiedBy>user</cp:lastModifiedBy>
  <cp:revision>82</cp:revision>
  <dcterms:created xsi:type="dcterms:W3CDTF">2019-08-04T04:32:55Z</dcterms:created>
  <dcterms:modified xsi:type="dcterms:W3CDTF">2020-01-23T06:16:29Z</dcterms:modified>
</cp:coreProperties>
</file>