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77" r:id="rId5"/>
    <p:sldId id="260" r:id="rId6"/>
    <p:sldId id="278" r:id="rId7"/>
    <p:sldId id="279" r:id="rId8"/>
    <p:sldId id="280" r:id="rId9"/>
    <p:sldId id="264" r:id="rId10"/>
    <p:sldId id="281" r:id="rId11"/>
    <p:sldId id="265" r:id="rId12"/>
    <p:sldId id="271" r:id="rId13"/>
    <p:sldId id="273" r:id="rId14"/>
    <p:sldId id="274" r:id="rId15"/>
    <p:sldId id="275" r:id="rId16"/>
    <p:sldId id="276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DF4D5-F80C-410F-A689-5FE16D97A08C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8B26A-28F6-4160-8CBB-D3EAFF74D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B26A-28F6-4160-8CBB-D3EAFF74D5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B26A-28F6-4160-8CBB-D3EAFF74D5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057223153_3b02a5d5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-132283"/>
            <a:ext cx="10515600" cy="7066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533400"/>
            <a:ext cx="58674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সেলুলার ফোনের প্রকারভেদঃ 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914400" y="1369695"/>
            <a:ext cx="3124200" cy="1525905"/>
            <a:chOff x="914400" y="1369695"/>
            <a:chExt cx="3124200" cy="1525905"/>
          </a:xfrm>
        </p:grpSpPr>
        <p:pic>
          <p:nvPicPr>
            <p:cNvPr id="4" name="Picture 3" descr="h1644.jpg"/>
            <p:cNvPicPr>
              <a:picLocks noChangeAspect="1"/>
            </p:cNvPicPr>
            <p:nvPr/>
          </p:nvPicPr>
          <p:blipFill>
            <a:blip r:embed="rId2"/>
            <a:srcRect l="24543" r="26371"/>
            <a:stretch>
              <a:fillRect/>
            </a:stretch>
          </p:blipFill>
          <p:spPr>
            <a:xfrm>
              <a:off x="3352800" y="1369695"/>
              <a:ext cx="685800" cy="152590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4400" y="1826895"/>
              <a:ext cx="21210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1.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বেসিক ফোন</a:t>
              </a:r>
              <a:endParaRPr lang="en-US" sz="3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38200" y="2971800"/>
            <a:ext cx="3733800" cy="1295400"/>
            <a:chOff x="838200" y="2971800"/>
            <a:chExt cx="3733800" cy="1295400"/>
          </a:xfrm>
        </p:grpSpPr>
        <p:pic>
          <p:nvPicPr>
            <p:cNvPr id="5" name="Picture 4" descr="imagesc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355" y="2971800"/>
              <a:ext cx="1211645" cy="1295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8200" y="3429000"/>
              <a:ext cx="24609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lvl="0" indent="-514350">
                <a:buNone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2.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ক্যামেরা ফোন 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2000" y="4460046"/>
            <a:ext cx="4019550" cy="1712154"/>
            <a:chOff x="228600" y="2590800"/>
            <a:chExt cx="4019550" cy="1712154"/>
          </a:xfrm>
        </p:grpSpPr>
        <p:pic>
          <p:nvPicPr>
            <p:cNvPr id="6" name="Picture 5" descr="HOT-HOT-Very-cheap-phone-unlocked-original-Sony-Ericsson-W810i-music-mobile-cell-phone.jpg"/>
            <p:cNvPicPr>
              <a:picLocks noChangeAspect="1"/>
            </p:cNvPicPr>
            <p:nvPr/>
          </p:nvPicPr>
          <p:blipFill>
            <a:blip r:embed="rId4"/>
            <a:srcRect l="23280" r="36635"/>
            <a:stretch>
              <a:fillRect/>
            </a:stretch>
          </p:blipFill>
          <p:spPr>
            <a:xfrm>
              <a:off x="3333750" y="2590800"/>
              <a:ext cx="914400" cy="171215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28600" y="3048000"/>
              <a:ext cx="350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lvl="0" indent="-514350">
                <a:buNone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3.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মিউজিক/এমপিথ্রি ফোন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29200" y="3048000"/>
            <a:ext cx="3352800" cy="1447800"/>
            <a:chOff x="5029200" y="3048000"/>
            <a:chExt cx="3352800" cy="1447800"/>
          </a:xfrm>
        </p:grpSpPr>
        <p:pic>
          <p:nvPicPr>
            <p:cNvPr id="9" name="Picture 8" descr="1_Samsung_Galaxy_Tab_10.1_218.1____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7496" y="3048000"/>
              <a:ext cx="984504" cy="14478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29200" y="3505200"/>
              <a:ext cx="17604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lvl="0" indent="-514350">
                <a:buNone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5.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স্মার্ট ফোন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29200" y="4724400"/>
            <a:ext cx="3514725" cy="1329903"/>
            <a:chOff x="5105400" y="5181600"/>
            <a:chExt cx="3514725" cy="1329903"/>
          </a:xfrm>
        </p:grpSpPr>
        <p:pic>
          <p:nvPicPr>
            <p:cNvPr id="10" name="Picture 9" descr="imag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7188411" y="5079789"/>
              <a:ext cx="1329903" cy="15335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105400" y="5562600"/>
              <a:ext cx="20601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lvl="0" indent="-514350">
                <a:buNone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6.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পিডিএ ফোন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55219" y="1447800"/>
            <a:ext cx="3250581" cy="1447800"/>
            <a:chOff x="5055219" y="1447800"/>
            <a:chExt cx="3250581" cy="1447800"/>
          </a:xfrm>
        </p:grpSpPr>
        <p:pic>
          <p:nvPicPr>
            <p:cNvPr id="7" name="Picture 6" descr="imagesvideo.jpg"/>
            <p:cNvPicPr>
              <a:picLocks noChangeAspect="1"/>
            </p:cNvPicPr>
            <p:nvPr/>
          </p:nvPicPr>
          <p:blipFill>
            <a:blip r:embed="rId7"/>
            <a:srcRect l="18182" t="6105" r="12121" b="10462"/>
            <a:stretch>
              <a:fillRect/>
            </a:stretch>
          </p:blipFill>
          <p:spPr>
            <a:xfrm>
              <a:off x="7493619" y="1447800"/>
              <a:ext cx="812181" cy="1447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055219" y="1905000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lvl="0" indent="-514350">
                <a:buNone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4.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ভিডিও ফোন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0800" y="990600"/>
            <a:ext cx="5791200" cy="4876800"/>
          </a:xfrm>
        </p:spPr>
        <p:txBody>
          <a:bodyPr>
            <a:normAutofit/>
          </a:bodyPr>
          <a:lstStyle/>
          <a:p>
            <a:pPr marL="742950" lvl="0" indent="-742950">
              <a:buAutoNum type="arabicPeriod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বেসিক ফোনঃ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971550" lvl="1" indent="-51435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1644.jpg"/>
          <p:cNvPicPr>
            <a:picLocks noChangeAspect="1"/>
          </p:cNvPicPr>
          <p:nvPr/>
        </p:nvPicPr>
        <p:blipFill>
          <a:blip r:embed="rId2"/>
          <a:srcRect l="24543" r="21462"/>
          <a:stretch>
            <a:fillRect/>
          </a:stretch>
        </p:blipFill>
        <p:spPr>
          <a:xfrm>
            <a:off x="914400" y="1600200"/>
            <a:ext cx="1676400" cy="3390900"/>
          </a:xfrm>
          <a:prstGeom prst="rect">
            <a:avLst/>
          </a:prstGeom>
        </p:spPr>
      </p:pic>
      <p:pic>
        <p:nvPicPr>
          <p:cNvPr id="8" name="Picture 7" descr="icon_2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114800"/>
            <a:ext cx="1600200" cy="1600200"/>
          </a:xfrm>
          <a:prstGeom prst="rect">
            <a:avLst/>
          </a:prstGeom>
        </p:spPr>
      </p:pic>
      <p:pic>
        <p:nvPicPr>
          <p:cNvPr id="9" name="Picture 8" descr="imagess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524000"/>
            <a:ext cx="2143125" cy="21431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429000" y="1981200"/>
            <a:ext cx="2057400" cy="1727775"/>
            <a:chOff x="6477000" y="1066800"/>
            <a:chExt cx="2057400" cy="1727775"/>
          </a:xfrm>
        </p:grpSpPr>
        <p:pic>
          <p:nvPicPr>
            <p:cNvPr id="4" name="Picture 3" descr="tak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7000" y="1066800"/>
              <a:ext cx="2057400" cy="121893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58000" y="2209800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স্বল্প দাম</a:t>
              </a:r>
              <a:endParaRPr lang="en-US" sz="3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05200" y="3657600"/>
            <a:ext cx="1306768" cy="2184975"/>
            <a:chOff x="3886200" y="2057400"/>
            <a:chExt cx="1306768" cy="2184975"/>
          </a:xfrm>
        </p:grpSpPr>
        <p:pic>
          <p:nvPicPr>
            <p:cNvPr id="7" name="Picture 6" descr="mobile-talk.jpg"/>
            <p:cNvPicPr>
              <a:picLocks noChangeAspect="1"/>
            </p:cNvPicPr>
            <p:nvPr/>
          </p:nvPicPr>
          <p:blipFill>
            <a:blip r:embed="rId6" cstate="print"/>
            <a:srcRect l="7143" t="4492"/>
            <a:stretch>
              <a:fillRect/>
            </a:stretch>
          </p:blipFill>
          <p:spPr>
            <a:xfrm>
              <a:off x="4038600" y="2057400"/>
              <a:ext cx="990600" cy="1620012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886200" y="3657600"/>
              <a:ext cx="13067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কথা বলা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4600" y="1143000"/>
            <a:ext cx="56388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ক্যামেরা ফোনঃ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2066925" cy="2209800"/>
          </a:xfrm>
          <a:prstGeom prst="rect">
            <a:avLst/>
          </a:prstGeom>
        </p:spPr>
      </p:pic>
      <p:pic>
        <p:nvPicPr>
          <p:cNvPr id="11" name="Picture 10" descr="sms-logo.png"/>
          <p:cNvPicPr>
            <a:picLocks noChangeAspect="1"/>
          </p:cNvPicPr>
          <p:nvPr/>
        </p:nvPicPr>
        <p:blipFill>
          <a:blip r:embed="rId3"/>
          <a:srcRect l="15625" t="9375" r="15625" b="9375"/>
          <a:stretch>
            <a:fillRect/>
          </a:stretch>
        </p:blipFill>
        <p:spPr>
          <a:xfrm>
            <a:off x="6477000" y="3373582"/>
            <a:ext cx="1143000" cy="1350818"/>
          </a:xfrm>
          <a:prstGeom prst="rect">
            <a:avLst/>
          </a:prstGeom>
        </p:spPr>
      </p:pic>
      <p:pic>
        <p:nvPicPr>
          <p:cNvPr id="12" name="Picture 11" descr="old-fm-radio-icon-166407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855699"/>
            <a:ext cx="1371600" cy="139270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819400" y="2209800"/>
            <a:ext cx="3124200" cy="1523999"/>
            <a:chOff x="990600" y="1752601"/>
            <a:chExt cx="3124200" cy="1523999"/>
          </a:xfrm>
        </p:grpSpPr>
        <p:pic>
          <p:nvPicPr>
            <p:cNvPr id="6" name="Picture 5" descr="imagestak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968175" y="1232225"/>
              <a:ext cx="1102374" cy="214312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90600" y="2814935"/>
              <a:ext cx="312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বেসিক ফোনের চেয়ে মূল্য বেশি 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76600" y="3962400"/>
            <a:ext cx="1981200" cy="2214265"/>
            <a:chOff x="3276600" y="3962400"/>
            <a:chExt cx="1981200" cy="2214265"/>
          </a:xfrm>
        </p:grpSpPr>
        <p:pic>
          <p:nvPicPr>
            <p:cNvPr id="10" name="Picture 9" descr="Home-4-Why-GP_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6600" y="3962400"/>
              <a:ext cx="1981200" cy="173260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777563" y="571500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কথা বলা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72200" y="1600200"/>
            <a:ext cx="1981200" cy="1680865"/>
            <a:chOff x="6172200" y="1600200"/>
            <a:chExt cx="1981200" cy="1680865"/>
          </a:xfrm>
        </p:grpSpPr>
        <p:pic>
          <p:nvPicPr>
            <p:cNvPr id="9" name="Picture 8" descr="canon-ixus-255-hs-578-80.jpg"/>
            <p:cNvPicPr>
              <a:picLocks noChangeAspect="1"/>
            </p:cNvPicPr>
            <p:nvPr/>
          </p:nvPicPr>
          <p:blipFill>
            <a:blip r:embed="rId7"/>
            <a:srcRect l="11246" t="5692" r="14014" b="3231"/>
            <a:stretch>
              <a:fillRect/>
            </a:stretch>
          </p:blipFill>
          <p:spPr>
            <a:xfrm>
              <a:off x="6172200" y="1600200"/>
              <a:ext cx="1905000" cy="130527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272757" y="2819400"/>
              <a:ext cx="1880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ডিজিটাল ক্যামেরা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685800"/>
            <a:ext cx="51816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 মিউজিক/এমপিথ্রি ফোনঃ  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OT-HOT-Very-cheap-phone-unlocked-original-Sony-Ericsson-W810i-music-mobile-cell-phone.jpg"/>
          <p:cNvPicPr>
            <a:picLocks noChangeAspect="1"/>
          </p:cNvPicPr>
          <p:nvPr/>
        </p:nvPicPr>
        <p:blipFill>
          <a:blip r:embed="rId2"/>
          <a:srcRect l="21492" r="23274"/>
          <a:stretch>
            <a:fillRect/>
          </a:stretch>
        </p:blipFill>
        <p:spPr>
          <a:xfrm>
            <a:off x="533400" y="304800"/>
            <a:ext cx="1828800" cy="2485103"/>
          </a:xfrm>
          <a:prstGeom prst="rect">
            <a:avLst/>
          </a:prstGeom>
        </p:spPr>
      </p:pic>
      <p:pic>
        <p:nvPicPr>
          <p:cNvPr id="8" name="Picture 7" descr="convert-audio-to-mp3.jpg"/>
          <p:cNvPicPr>
            <a:picLocks noChangeAspect="1"/>
          </p:cNvPicPr>
          <p:nvPr/>
        </p:nvPicPr>
        <p:blipFill>
          <a:blip r:embed="rId3"/>
          <a:srcRect l="28641"/>
          <a:stretch>
            <a:fillRect/>
          </a:stretch>
        </p:blipFill>
        <p:spPr>
          <a:xfrm>
            <a:off x="2590800" y="1447800"/>
            <a:ext cx="2800350" cy="1752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562600" y="1752600"/>
            <a:ext cx="2873417" cy="1524000"/>
            <a:chOff x="3505200" y="2362200"/>
            <a:chExt cx="2873417" cy="1524000"/>
          </a:xfrm>
        </p:grpSpPr>
        <p:pic>
          <p:nvPicPr>
            <p:cNvPr id="5" name="Picture 4" descr="imagessd.jpg"/>
            <p:cNvPicPr>
              <a:picLocks noChangeAspect="1"/>
            </p:cNvPicPr>
            <p:nvPr/>
          </p:nvPicPr>
          <p:blipFill>
            <a:blip r:embed="rId4"/>
            <a:srcRect r="50000"/>
            <a:stretch>
              <a:fillRect/>
            </a:stretch>
          </p:blipFill>
          <p:spPr>
            <a:xfrm>
              <a:off x="4419600" y="2362200"/>
              <a:ext cx="985838" cy="10801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505200" y="3424535"/>
              <a:ext cx="2873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Micro SD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মেমরি কার্ড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00400" y="579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0" y="3276600"/>
            <a:ext cx="2621230" cy="2580620"/>
            <a:chOff x="3048000" y="3276600"/>
            <a:chExt cx="2621230" cy="2580620"/>
          </a:xfrm>
        </p:grpSpPr>
        <p:pic>
          <p:nvPicPr>
            <p:cNvPr id="9" name="Picture 8" descr="Video-Library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4200" y="3276600"/>
              <a:ext cx="2081213" cy="20812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048000" y="5334000"/>
              <a:ext cx="2621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অডিও, ভিডিও প্লেয়ার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43600" y="3657600"/>
            <a:ext cx="1981200" cy="2138065"/>
            <a:chOff x="5943600" y="3886200"/>
            <a:chExt cx="1981200" cy="2138065"/>
          </a:xfrm>
        </p:grpSpPr>
        <p:pic>
          <p:nvPicPr>
            <p:cNvPr id="10" name="Picture 9" descr="old-fm-radio-icon-16640729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3600" y="3886200"/>
              <a:ext cx="1981200" cy="20116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248400" y="5562600"/>
              <a:ext cx="141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FM Radio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143000"/>
            <a:ext cx="33528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 ভিডিও ফোন 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vid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68" y="304800"/>
            <a:ext cx="2046832" cy="3048000"/>
          </a:xfrm>
          <a:prstGeom prst="rect">
            <a:avLst/>
          </a:prstGeom>
        </p:spPr>
      </p:pic>
      <p:pic>
        <p:nvPicPr>
          <p:cNvPr id="5" name="Picture 4" descr="digital-video-cam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676400"/>
            <a:ext cx="2743200" cy="1920776"/>
          </a:xfrm>
          <a:prstGeom prst="rect">
            <a:avLst/>
          </a:prstGeom>
        </p:spPr>
      </p:pic>
      <p:pic>
        <p:nvPicPr>
          <p:cNvPr id="6" name="Picture 5" descr="sony-cybershot-digital-camera-wx200-pink-.jpg"/>
          <p:cNvPicPr>
            <a:picLocks noChangeAspect="1"/>
          </p:cNvPicPr>
          <p:nvPr/>
        </p:nvPicPr>
        <p:blipFill>
          <a:blip r:embed="rId4"/>
          <a:srcRect l="7778" t="23333" r="6667" b="24445"/>
          <a:stretch>
            <a:fillRect/>
          </a:stretch>
        </p:blipFill>
        <p:spPr>
          <a:xfrm>
            <a:off x="3048000" y="4038600"/>
            <a:ext cx="2247089" cy="1371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96000" y="1676400"/>
            <a:ext cx="1676400" cy="2199620"/>
            <a:chOff x="6096000" y="1676400"/>
            <a:chExt cx="1676400" cy="2199620"/>
          </a:xfrm>
        </p:grpSpPr>
        <p:pic>
          <p:nvPicPr>
            <p:cNvPr id="7" name="Picture 6" descr="hi-256-0-e1fa3d0616bfad37d477d24ddbfad60fdee00cc1.png"/>
            <p:cNvPicPr>
              <a:picLocks noChangeAspect="1"/>
            </p:cNvPicPr>
            <p:nvPr/>
          </p:nvPicPr>
          <p:blipFill>
            <a:blip r:embed="rId5"/>
            <a:srcRect l="15625" t="9375" r="15625" b="15625"/>
            <a:stretch>
              <a:fillRect/>
            </a:stretch>
          </p:blipFill>
          <p:spPr>
            <a:xfrm>
              <a:off x="6096000" y="1676400"/>
              <a:ext cx="1676400" cy="1828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477000" y="3352800"/>
              <a:ext cx="1257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নেটওয়ার্ক</a:t>
              </a:r>
              <a:endParaRPr lang="en-US" sz="2800" dirty="0" smtClean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77000" y="3962400"/>
            <a:ext cx="1014984" cy="1969532"/>
            <a:chOff x="6477000" y="3962400"/>
            <a:chExt cx="1014984" cy="1969532"/>
          </a:xfrm>
        </p:grpSpPr>
        <p:pic>
          <p:nvPicPr>
            <p:cNvPr id="8" name="Picture 7" descr="image22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3200" y="3962400"/>
              <a:ext cx="938784" cy="1676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77000" y="5562600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ভিডিও কল</a:t>
              </a:r>
              <a:endParaRPr lang="en-US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14400"/>
            <a:ext cx="34290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৫. স্মার্ট ফোনঃ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ndegf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371600"/>
            <a:ext cx="2155687" cy="1828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362200" y="1600200"/>
            <a:ext cx="2904962" cy="2362200"/>
            <a:chOff x="-1905000" y="2133600"/>
            <a:chExt cx="2904962" cy="2362200"/>
          </a:xfrm>
        </p:grpSpPr>
        <p:pic>
          <p:nvPicPr>
            <p:cNvPr id="6" name="Picture 5" descr="indee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76400" y="2133600"/>
              <a:ext cx="2466975" cy="18478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-1905000" y="3972580"/>
              <a:ext cx="2904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উন্নত অপারেটিং সিস্টেম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90800" y="4038600"/>
            <a:ext cx="1614545" cy="2123420"/>
            <a:chOff x="2133600" y="-457200"/>
            <a:chExt cx="1614545" cy="2123420"/>
          </a:xfrm>
        </p:grpSpPr>
        <p:pic>
          <p:nvPicPr>
            <p:cNvPr id="9" name="Picture 8" descr="imadffges.jpg"/>
            <p:cNvPicPr>
              <a:picLocks noChangeAspect="1"/>
            </p:cNvPicPr>
            <p:nvPr/>
          </p:nvPicPr>
          <p:blipFill>
            <a:blip r:embed="rId4"/>
            <a:srcRect l="20664" t="4301" r="17343"/>
            <a:stretch>
              <a:fillRect/>
            </a:stretch>
          </p:blipFill>
          <p:spPr>
            <a:xfrm>
              <a:off x="2133600" y="-457200"/>
              <a:ext cx="1600200" cy="16954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33600" y="1143000"/>
              <a:ext cx="1614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উন্নত প্রসেসর</a:t>
              </a:r>
              <a:endParaRPr lang="en-U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72200" y="3733800"/>
            <a:ext cx="1676400" cy="2208480"/>
            <a:chOff x="3733800" y="0"/>
            <a:chExt cx="1676400" cy="2208480"/>
          </a:xfrm>
        </p:grpSpPr>
        <p:pic>
          <p:nvPicPr>
            <p:cNvPr id="7" name="Picture 6" descr="imagefffs.jpg"/>
            <p:cNvPicPr>
              <a:picLocks noChangeAspect="1"/>
            </p:cNvPicPr>
            <p:nvPr/>
          </p:nvPicPr>
          <p:blipFill>
            <a:blip r:embed="rId5"/>
            <a:srcRect l="10667" t="17778" r="11111"/>
            <a:stretch>
              <a:fillRect/>
            </a:stretch>
          </p:blipFill>
          <p:spPr>
            <a:xfrm>
              <a:off x="3733800" y="0"/>
              <a:ext cx="1676400" cy="17621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810000" y="1685260"/>
              <a:ext cx="15167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উন্নত মেমরি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3810000"/>
            <a:ext cx="1676400" cy="2209800"/>
            <a:chOff x="990600" y="4191000"/>
            <a:chExt cx="1676400" cy="2209800"/>
          </a:xfrm>
        </p:grpSpPr>
        <p:pic>
          <p:nvPicPr>
            <p:cNvPr id="5" name="Picture 4" descr="hi-256-0-e1fa3d0616bfad37d477d24ddbfad60fdee00cc1.png"/>
            <p:cNvPicPr>
              <a:picLocks noChangeAspect="1"/>
            </p:cNvPicPr>
            <p:nvPr/>
          </p:nvPicPr>
          <p:blipFill>
            <a:blip r:embed="rId6"/>
            <a:srcRect l="15625" t="9375" r="15625"/>
            <a:stretch>
              <a:fillRect/>
            </a:stretch>
          </p:blipFill>
          <p:spPr>
            <a:xfrm>
              <a:off x="990600" y="4191000"/>
              <a:ext cx="1676400" cy="22098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43000" y="58674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নেটওয়ার্ক</a:t>
              </a:r>
              <a:endParaRPr lang="en-US" sz="2800" dirty="0"/>
            </a:p>
          </p:txBody>
        </p:sp>
      </p:grpSp>
      <p:pic>
        <p:nvPicPr>
          <p:cNvPr id="1026" name="Picture 2" descr="H:\ID 12 Sultan Ahmed 10th Batch\all\phone_gallery_1_2766.jpg"/>
          <p:cNvPicPr>
            <a:picLocks noChangeAspect="1" noChangeArrowheads="1"/>
          </p:cNvPicPr>
          <p:nvPr/>
        </p:nvPicPr>
        <p:blipFill>
          <a:blip r:embed="rId7"/>
          <a:srcRect l="24845" t="8293" r="38000" b="6800"/>
          <a:stretch>
            <a:fillRect/>
          </a:stretch>
        </p:blipFill>
        <p:spPr bwMode="auto">
          <a:xfrm>
            <a:off x="533400" y="533400"/>
            <a:ext cx="1447800" cy="2757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135559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৬. পিডিএ ফোনঃ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4419600"/>
            <a:ext cx="5105400" cy="3276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ইন্টারনেট কানেকটিভিটি</a:t>
            </a:r>
          </a:p>
          <a:p>
            <a:pPr lvl="1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ই-মেইল, টেক্সট মেসেজিং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ফটো স্টোরেজ ও ট্রান্সমিশন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ডিজিটাল ও ইলেকট্রনিক ফাইল স্টোরেজ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 কনফারেন্সিং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 ট্রান্সমিশন</a:t>
            </a:r>
          </a:p>
          <a:p>
            <a:pPr lvl="1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419600"/>
            <a:ext cx="57912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5db21a3-4846-44b6-a84b-eb894e09d6b8Thumbnail.JPG"/>
          <p:cNvPicPr>
            <a:picLocks noChangeAspect="1"/>
          </p:cNvPicPr>
          <p:nvPr/>
        </p:nvPicPr>
        <p:blipFill>
          <a:blip r:embed="rId2"/>
          <a:srcRect l="10213" t="13333" r="8085"/>
          <a:stretch>
            <a:fillRect/>
          </a:stretch>
        </p:blipFill>
        <p:spPr>
          <a:xfrm>
            <a:off x="4572000" y="3843339"/>
            <a:ext cx="4114799" cy="27860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79120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*PDA - Personal Digital Assistant</a:t>
            </a:r>
          </a:p>
          <a:p>
            <a:endParaRPr lang="en-US" dirty="0"/>
          </a:p>
        </p:txBody>
      </p:sp>
      <p:pic>
        <p:nvPicPr>
          <p:cNvPr id="10" name="Picture 9" descr="imagesp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62000"/>
            <a:ext cx="2276475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1 0.10654 L -0.48924 -0.35937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8 0.06194 L -0.48229 -0.36122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53594E-6 L -0.48004 -0.36908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-0.47813 -0.37222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8 -0.11463 L -0.4809 -0.38456 " pathEditMode="fixed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-0.19205 L -0.47968 -0.39935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72" y="1096296"/>
            <a:ext cx="82296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667001"/>
            <a:ext cx="8229600" cy="17525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কোন কোন বৈশিষ্ট্যের জন্য একটি মোবাইল </a:t>
            </a:r>
          </a:p>
          <a:p>
            <a:pPr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ফোনকে স্মার্ট ফোন বলি।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19400"/>
            <a:ext cx="8229600" cy="2362200"/>
          </a:xfrm>
        </p:spPr>
        <p:txBody>
          <a:bodyPr>
            <a:normAutofit/>
          </a:bodyPr>
          <a:lstStyle/>
          <a:p>
            <a:pPr lvl="0"/>
            <a:r>
              <a:rPr lang="bn-BD" dirty="0" smtClean="0">
                <a:latin typeface="NikoshBAN" pitchFamily="2" charset="0"/>
                <a:cs typeface="NikoshBAN" pitchFamily="2" charset="0"/>
              </a:rPr>
              <a:t>সেলুলার সিস্টেম কি?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 বহনযোগ্য মোবাইল ফোন কে আবিষ্কার করেন?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dirty="0" smtClean="0">
                <a:latin typeface="NikoshBAN" pitchFamily="2" charset="0"/>
                <a:cs typeface="NikoshBAN" pitchFamily="2" charset="0"/>
              </a:rPr>
              <a:t>কোন কোন মোবাইলে তৃতীয় প্রজন্মের বা থ্রী-জি মোবাইল প্রযুক্তি ব্যবহার করা যায়?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Ques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35" y="457200"/>
            <a:ext cx="1885765" cy="234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5600"/>
            <a:ext cx="77724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বাড়িতে ব্যবহৃত মোবাইল ফোন এর 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বৈশিষ্ট্য লিখ এবং এটি কোন ধরণের ফোন 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irl-homework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2362200" cy="2394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352800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2F02AE"/>
                </a:solidFill>
                <a:latin typeface="NikoshBAN" pitchFamily="2" charset="0"/>
                <a:cs typeface="NikoshBAN" pitchFamily="2" charset="0"/>
              </a:rPr>
              <a:t>সুলতান আহমেদ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প্রভাষক, আইসিটি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পাকুন্দিয়া মহিলা কলেজ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পাকুন্দিয়া, কিশোরগঞ্জ।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216295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একাদশ </a:t>
            </a:r>
          </a:p>
          <a:p>
            <a:r>
              <a:rPr lang="bn-BD" sz="280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যোগাযোগ প্রযুক্তি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৪৫মিনিট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09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9524"/>
          <a:stretch>
            <a:fillRect/>
          </a:stretch>
        </p:blipFill>
        <p:spPr bwMode="auto">
          <a:xfrm>
            <a:off x="990600" y="1981200"/>
            <a:ext cx="123216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mmer-end-wallpapers_2980_1024x7682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24000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bn-BD" sz="1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hmudOpu-20130527-0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104900"/>
            <a:ext cx="828675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মোবাইল /সেলুলার ফোন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14600"/>
            <a:ext cx="7543800" cy="3048000"/>
          </a:xfrm>
        </p:spPr>
        <p:txBody>
          <a:bodyPr>
            <a:noAutofit/>
          </a:bodyPr>
          <a:lstStyle/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ছাত্রছাত্রীরা সেলুলার টেলিফোন সম্পর্কে বলতে পারবে।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মোবাইল ফোনের উদ্ভাবক সম্পর্কে বলতে পারবে। 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সেলুলার ফোনের প্রকারভেদ সম্পর্কে বিশ্লেষণ করতে</a:t>
            </a:r>
          </a:p>
          <a:p>
            <a:pPr algn="just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পারবে। 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14400"/>
            <a:ext cx="3295650" cy="4399863"/>
          </a:xfrm>
          <a:prstGeom prst="rect">
            <a:avLst/>
          </a:prstGeom>
        </p:spPr>
      </p:pic>
      <p:pic>
        <p:nvPicPr>
          <p:cNvPr id="6" name="Picture 5" descr="network_cells.gif"/>
          <p:cNvPicPr>
            <a:picLocks noChangeAspect="1"/>
          </p:cNvPicPr>
          <p:nvPr/>
        </p:nvPicPr>
        <p:blipFill>
          <a:blip r:embed="rId3"/>
          <a:srcRect l="10827" r="9473" b="58071"/>
          <a:stretch>
            <a:fillRect/>
          </a:stretch>
        </p:blipFill>
        <p:spPr>
          <a:xfrm>
            <a:off x="685800" y="2133600"/>
            <a:ext cx="403860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410200"/>
            <a:ext cx="4634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Cell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Cellular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শব্দটি এসেছে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exagon 8"/>
          <p:cNvSpPr/>
          <p:nvPr/>
        </p:nvSpPr>
        <p:spPr>
          <a:xfrm rot="16877347">
            <a:off x="482981" y="4989176"/>
            <a:ext cx="630384" cy="569562"/>
          </a:xfrm>
          <a:prstGeom prst="hexagon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4419600"/>
            <a:ext cx="2514600" cy="857250"/>
          </a:xfrm>
        </p:spPr>
        <p:txBody>
          <a:bodyPr>
            <a:norm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সেলুলার স্ট্রাকচার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52679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টাওয়ার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16285 -0.1689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ict---computers-and-network-isometric---vector-stencils-library.png--draw-diagram-flowchart-example.png"/>
          <p:cNvPicPr>
            <a:picLocks noChangeAspect="1"/>
          </p:cNvPicPr>
          <p:nvPr/>
        </p:nvPicPr>
        <p:blipFill>
          <a:blip r:embed="rId3"/>
          <a:srcRect l="23438" r="20312"/>
          <a:stretch>
            <a:fillRect/>
          </a:stretch>
        </p:blipFill>
        <p:spPr>
          <a:xfrm>
            <a:off x="5257800" y="1076980"/>
            <a:ext cx="2743200" cy="4495800"/>
          </a:xfrm>
          <a:prstGeom prst="rect">
            <a:avLst/>
          </a:prstGeom>
        </p:spPr>
      </p:pic>
      <p:pic>
        <p:nvPicPr>
          <p:cNvPr id="4" name="Content Placeholder 3" descr="images1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600" y="2209800"/>
            <a:ext cx="4495800" cy="2517648"/>
          </a:xfrm>
        </p:spPr>
      </p:pic>
      <p:sp>
        <p:nvSpPr>
          <p:cNvPr id="9" name="Oval 8"/>
          <p:cNvSpPr/>
          <p:nvPr/>
        </p:nvSpPr>
        <p:spPr>
          <a:xfrm>
            <a:off x="5837904" y="808804"/>
            <a:ext cx="1447800" cy="13030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1140" y="906634"/>
            <a:ext cx="1221660" cy="1099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0" y="1062232"/>
            <a:ext cx="914400" cy="8229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82267" y="1229380"/>
            <a:ext cx="575733" cy="518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37385" y="1585552"/>
            <a:ext cx="1229307" cy="11063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25873" y="1668634"/>
            <a:ext cx="1037294" cy="9335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65985" y="1794736"/>
            <a:ext cx="776404" cy="698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22757" y="1915180"/>
            <a:ext cx="488846" cy="439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511558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ফোন টাওয়ার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45821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সেল ফোন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07Computex_e21-MartinCoop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524000"/>
            <a:ext cx="3051572" cy="4068763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267200" y="2971800"/>
            <a:ext cx="441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1973 সালে ডঃ মার্টিন কুপার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প্রথম ব্যবহারিক ও বহনযোগ্য মোবাইল ফোন উদ্ভাবন করেন।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638800"/>
            <a:ext cx="2313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ডঃ মার্টিন কুপার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uriositc3a0-smartphone-e-cellulari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685800"/>
            <a:ext cx="6248400" cy="498570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8382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ধরণের মোবাইল 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262</Words>
  <Application>Microsoft Office PowerPoint</Application>
  <PresentationFormat>On-screen Show (4:3)</PresentationFormat>
  <Paragraphs>73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মোবাইল /সেলুলার ফোন</vt:lpstr>
      <vt:lpstr>শিখনফলঃ</vt:lpstr>
      <vt:lpstr>সেলুলার স্ট্রাকচার</vt:lpstr>
      <vt:lpstr>PowerPoint Presentation</vt:lpstr>
      <vt:lpstr>PowerPoint Presentation</vt:lpstr>
      <vt:lpstr>বিভিন্ন ধরণের মোবাইল ফোন</vt:lpstr>
      <vt:lpstr>সেলুলার ফোনের প্রকারভেদঃ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কাজঃ</vt:lpstr>
      <vt:lpstr>মূল্যায়নঃ</vt:lpstr>
      <vt:lpstr>বাড়ির কাজঃ 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sultan</dc:creator>
  <cp:lastModifiedBy>sultan</cp:lastModifiedBy>
  <cp:revision>279</cp:revision>
  <dcterms:created xsi:type="dcterms:W3CDTF">2006-08-16T00:00:00Z</dcterms:created>
  <dcterms:modified xsi:type="dcterms:W3CDTF">2019-02-20T12:50:01Z</dcterms:modified>
</cp:coreProperties>
</file>