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287" r:id="rId5"/>
    <p:sldId id="289" r:id="rId6"/>
    <p:sldId id="286" r:id="rId7"/>
    <p:sldId id="277" r:id="rId8"/>
    <p:sldId id="260" r:id="rId9"/>
    <p:sldId id="282" r:id="rId10"/>
    <p:sldId id="288" r:id="rId11"/>
    <p:sldId id="283" r:id="rId12"/>
    <p:sldId id="278" r:id="rId13"/>
    <p:sldId id="281" r:id="rId14"/>
    <p:sldId id="279" r:id="rId15"/>
    <p:sldId id="280" r:id="rId16"/>
    <p:sldId id="264" r:id="rId17"/>
    <p:sldId id="28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002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DF4D5-F80C-410F-A689-5FE16D97A08C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8B26A-28F6-4160-8CBB-D3EAFF74D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0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B26A-28F6-4160-8CBB-D3EAFF74D5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B26A-28F6-4160-8CBB-D3EAFF74D5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B26A-28F6-4160-8CBB-D3EAFF74D57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4"/>
          <a:stretch/>
        </p:blipFill>
        <p:spPr>
          <a:xfrm>
            <a:off x="-116114" y="-50800"/>
            <a:ext cx="9260114" cy="690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96322"/>
            <a:ext cx="58674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10668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ডেটাবেস/</a:t>
            </a:r>
            <a:r>
              <a:rPr lang="en-US" sz="4800" dirty="0" smtClean="0">
                <a:latin typeface="Arial Narrow" pitchFamily="34" charset="0"/>
                <a:cs typeface="NikoshBAN" pitchFamily="2" charset="0"/>
              </a:rPr>
              <a:t>Database</a:t>
            </a:r>
            <a:endParaRPr lang="en-US" sz="4800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352800"/>
            <a:ext cx="617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ডেটার সমাবেশ বা ঘাটি হচ্ছে ডেটাবেস।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5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1000"/>
            <a:ext cx="2286000" cy="2000250"/>
          </a:xfrm>
          <a:prstGeom prst="rect">
            <a:avLst/>
          </a:prstGeom>
        </p:spPr>
      </p:pic>
      <p:sp>
        <p:nvSpPr>
          <p:cNvPr id="5" name="Flowchart: Magnetic Disk 4"/>
          <p:cNvSpPr/>
          <p:nvPr/>
        </p:nvSpPr>
        <p:spPr>
          <a:xfrm>
            <a:off x="1295400" y="2514600"/>
            <a:ext cx="1447800" cy="15240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ডেটাবেস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5813" t="-1563" r="15666" b="17411"/>
          <a:stretch>
            <a:fillRect/>
          </a:stretch>
        </p:blipFill>
        <p:spPr bwMode="auto">
          <a:xfrm>
            <a:off x="609600" y="4191000"/>
            <a:ext cx="297968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5486400" y="1600200"/>
            <a:ext cx="2209800" cy="3571220"/>
            <a:chOff x="5486400" y="1600200"/>
            <a:chExt cx="2209800" cy="3571220"/>
          </a:xfrm>
        </p:grpSpPr>
        <p:grpSp>
          <p:nvGrpSpPr>
            <p:cNvPr id="18" name="Group 17"/>
            <p:cNvGrpSpPr/>
            <p:nvPr/>
          </p:nvGrpSpPr>
          <p:grpSpPr>
            <a:xfrm>
              <a:off x="5486400" y="1600200"/>
              <a:ext cx="2209800" cy="3571220"/>
              <a:chOff x="5486400" y="1600200"/>
              <a:chExt cx="2209800" cy="3571220"/>
            </a:xfrm>
          </p:grpSpPr>
          <p:pic>
            <p:nvPicPr>
              <p:cNvPr id="8" name="Picture 7" descr="hacker421.jpg"/>
              <p:cNvPicPr>
                <a:picLocks noChangeAspect="1"/>
              </p:cNvPicPr>
              <p:nvPr/>
            </p:nvPicPr>
            <p:blipFill>
              <a:blip r:embed="rId5"/>
              <a:srcRect l="18000" r="26000"/>
              <a:stretch>
                <a:fillRect/>
              </a:stretch>
            </p:blipFill>
            <p:spPr>
              <a:xfrm flipH="1">
                <a:off x="5562600" y="1600200"/>
                <a:ext cx="2133600" cy="2887452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486400" y="4648200"/>
                <a:ext cx="22076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অননুমোদিত ব্যক্তি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638800" y="2057400"/>
              <a:ext cx="85311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ডেটাবেস </a:t>
              </a: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সার্ভার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34228" y="1143000"/>
            <a:ext cx="751116" cy="4267200"/>
            <a:chOff x="3534228" y="1143000"/>
            <a:chExt cx="751116" cy="4267200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H="1">
              <a:off x="2110013" y="3253014"/>
              <a:ext cx="4267200" cy="471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3534228" y="1157514"/>
              <a:ext cx="6858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3581400" y="3200400"/>
              <a:ext cx="6858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3599544" y="5394097"/>
              <a:ext cx="6858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343400" y="2286000"/>
            <a:ext cx="1219200" cy="1676400"/>
            <a:chOff x="4343400" y="2286000"/>
            <a:chExt cx="1219200" cy="1676400"/>
          </a:xfrm>
        </p:grpSpPr>
        <p:sp>
          <p:nvSpPr>
            <p:cNvPr id="26" name="Right Arrow 25"/>
            <p:cNvSpPr/>
            <p:nvPr/>
          </p:nvSpPr>
          <p:spPr>
            <a:xfrm rot="10800000">
              <a:off x="4419600" y="3048000"/>
              <a:ext cx="1066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4343400" y="2286000"/>
              <a:ext cx="1219200" cy="1676400"/>
            </a:xfrm>
            <a:prstGeom prst="mathMultiply">
              <a:avLst>
                <a:gd name="adj1" fmla="val 1399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38600" y="48517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অননুমোদিত ব্যক্তি যারা কম্পিউটার ও ওয়েব সাইট হতে ডেটা সরিয়ে নেয় বা নষ্ট করে তাদের 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এবং এ পদ্ধতিকে 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বলে।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nn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685800" y="1524000"/>
            <a:ext cx="3581400" cy="5734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LightBAN" pitchFamily="2" charset="0"/>
                <a:cs typeface="NikoshLightBAN" pitchFamily="2" charset="0"/>
              </a:rPr>
              <a:t>ডেটা চুরিঃ</a:t>
            </a:r>
            <a:endParaRPr lang="en-US" dirty="0"/>
          </a:p>
        </p:txBody>
      </p:sp>
      <p:pic>
        <p:nvPicPr>
          <p:cNvPr id="13" name="Picture 12" descr="moedu.gov.b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75" y="2590800"/>
            <a:ext cx="2560325" cy="18470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34000" y="2514600"/>
            <a:ext cx="1828800" cy="2123420"/>
            <a:chOff x="5410200" y="2743200"/>
            <a:chExt cx="1828800" cy="2123420"/>
          </a:xfrm>
        </p:grpSpPr>
        <p:pic>
          <p:nvPicPr>
            <p:cNvPr id="6" name="Picture 5" descr="Hack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5410200" y="2743200"/>
              <a:ext cx="1828800" cy="1543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19800" y="4343400"/>
              <a:ext cx="9541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হ্যাকার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" name="Picture 5" descr="48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57600" y="1600200"/>
            <a:ext cx="2686050" cy="2857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76400"/>
            <a:ext cx="3048000" cy="3418820"/>
            <a:chOff x="762000" y="1676400"/>
            <a:chExt cx="3048000" cy="3418820"/>
          </a:xfrm>
        </p:grpSpPr>
        <p:pic>
          <p:nvPicPr>
            <p:cNvPr id="4" name="Picture 3" descr="stock-photo-data-storage-devices-76466227.jpg"/>
            <p:cNvPicPr>
              <a:picLocks noChangeAspect="1"/>
            </p:cNvPicPr>
            <p:nvPr/>
          </p:nvPicPr>
          <p:blipFill>
            <a:blip r:embed="rId3"/>
            <a:srcRect b="6667"/>
            <a:stretch>
              <a:fillRect/>
            </a:stretch>
          </p:blipFill>
          <p:spPr>
            <a:xfrm>
              <a:off x="762000" y="1676400"/>
              <a:ext cx="3048000" cy="2667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00200" y="4572000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LightBAN" pitchFamily="2" charset="0"/>
                  <a:cs typeface="NikoshLightBAN" pitchFamily="2" charset="0"/>
                </a:rPr>
                <a:t>ষ্টোরেজ ডিভাইস</a:t>
              </a:r>
              <a:endParaRPr lang="en-US" sz="2800" dirty="0">
                <a:latin typeface="NikoshLightBAN" pitchFamily="2" charset="0"/>
                <a:cs typeface="NikoshLight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1-F24-Copyright-and-the-Web-PRIMA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95400"/>
            <a:ext cx="4953000" cy="3671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181600"/>
            <a:ext cx="226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কপি করার মাধ্যমে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691583-17_3_tv_n2800_1_led.jpg"/>
          <p:cNvPicPr>
            <a:picLocks noChangeAspect="1"/>
          </p:cNvPicPr>
          <p:nvPr/>
        </p:nvPicPr>
        <p:blipFill>
          <a:blip r:embed="rId3"/>
          <a:srcRect l="15625" t="16667" r="12500"/>
          <a:stretch>
            <a:fillRect/>
          </a:stretch>
        </p:blipFill>
        <p:spPr>
          <a:xfrm>
            <a:off x="1066800" y="1066800"/>
            <a:ext cx="2590800" cy="2252870"/>
          </a:xfrm>
          <a:prstGeom prst="rect">
            <a:avLst/>
          </a:prstGeom>
        </p:spPr>
      </p:pic>
      <p:pic>
        <p:nvPicPr>
          <p:cNvPr id="8" name="Picture 7" descr="passwo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914400"/>
            <a:ext cx="2438400" cy="2160798"/>
          </a:xfrm>
          <a:prstGeom prst="rect">
            <a:avLst/>
          </a:prstGeom>
        </p:spPr>
      </p:pic>
      <p:pic>
        <p:nvPicPr>
          <p:cNvPr id="11" name="Picture 10" descr="passw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962400"/>
            <a:ext cx="2895600" cy="2099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3048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নিরাপ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sz="3200" dirty="0"/>
          </a:p>
        </p:txBody>
      </p:sp>
      <p:pic>
        <p:nvPicPr>
          <p:cNvPr id="9" name="Picture 8" descr="how-to-change-gmail-password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962400"/>
            <a:ext cx="2616200" cy="19621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505200" y="21336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981200" y="5029200"/>
            <a:ext cx="6858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6781800" y="5105400"/>
            <a:ext cx="533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143000"/>
            <a:ext cx="518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এনক্রিপশ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নের মাধ্যমেঃ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295400" y="421582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computer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557345" y="4215825"/>
            <a:ext cx="2443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dpnqvufr</a:t>
            </a:r>
            <a:endParaRPr lang="en-US" sz="3200" dirty="0"/>
          </a:p>
        </p:txBody>
      </p:sp>
      <p:pic>
        <p:nvPicPr>
          <p:cNvPr id="8" name="Picture 7" descr="cryptencrdecr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8800"/>
            <a:ext cx="5715000" cy="238125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657600" y="4419600"/>
            <a:ext cx="1828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4" presetClass="entr" presetSubtype="0" repeatCount="indefinite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346200"/>
            <a:ext cx="1828800" cy="64611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3600" b="1" dirty="0" smtClean="0"/>
              <a:t>****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358900"/>
            <a:ext cx="3581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85000"/>
                <a:lumOff val="1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/>
              <a:t>**************</a:t>
            </a:r>
            <a:endParaRPr lang="en-US" sz="3600" b="1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096000" y="137160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3810000" y="2580382"/>
            <a:ext cx="411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র্ণ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533400" y="4343400"/>
            <a:ext cx="304800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/>
              <a:t>Sultan_123#</a:t>
            </a:r>
            <a:endParaRPr lang="en-US" sz="3600" dirty="0"/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3962400" y="4191000"/>
            <a:ext cx="449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57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দেওয়ার নিয়মঃ</a:t>
            </a:r>
            <a:endParaRPr lang="en-US" sz="3600" dirty="0"/>
          </a:p>
        </p:txBody>
      </p:sp>
      <p:sp>
        <p:nvSpPr>
          <p:cNvPr id="10" name="Multiply 9"/>
          <p:cNvSpPr/>
          <p:nvPr/>
        </p:nvSpPr>
        <p:spPr>
          <a:xfrm>
            <a:off x="609600" y="990600"/>
            <a:ext cx="1752600" cy="1447800"/>
          </a:xfrm>
          <a:prstGeom prst="mathMultiply">
            <a:avLst>
              <a:gd name="adj1" fmla="val 526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512265" y="1219200"/>
            <a:ext cx="1593135" cy="838200"/>
            <a:chOff x="3512265" y="1219200"/>
            <a:chExt cx="2050335" cy="1295400"/>
          </a:xfrm>
          <a:noFill/>
        </p:grpSpPr>
        <p:sp>
          <p:nvSpPr>
            <p:cNvPr id="17" name="Diagonal Stripe 16"/>
            <p:cNvSpPr/>
            <p:nvPr/>
          </p:nvSpPr>
          <p:spPr>
            <a:xfrm>
              <a:off x="3962400" y="1219200"/>
              <a:ext cx="1600200" cy="1295400"/>
            </a:xfrm>
            <a:prstGeom prst="diagStripe">
              <a:avLst>
                <a:gd name="adj" fmla="val 94118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/>
            <p:cNvSpPr/>
            <p:nvPr/>
          </p:nvSpPr>
          <p:spPr>
            <a:xfrm rot="7417400">
              <a:off x="3621498" y="1924348"/>
              <a:ext cx="352438" cy="570904"/>
            </a:xfrm>
            <a:prstGeom prst="diagStripe">
              <a:avLst>
                <a:gd name="adj" fmla="val 83626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400" y="2438400"/>
            <a:ext cx="3886201" cy="990600"/>
            <a:chOff x="533400" y="2438400"/>
            <a:chExt cx="3886201" cy="990600"/>
          </a:xfrm>
        </p:grpSpPr>
        <p:sp>
          <p:nvSpPr>
            <p:cNvPr id="11" name="TextBox 25"/>
            <p:cNvSpPr txBox="1">
              <a:spLocks noChangeArrowheads="1"/>
            </p:cNvSpPr>
            <p:nvPr/>
          </p:nvSpPr>
          <p:spPr bwMode="auto">
            <a:xfrm>
              <a:off x="533400" y="2782669"/>
              <a:ext cx="29718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dirty="0" smtClean="0"/>
                <a:t>Sultan56017</a:t>
              </a:r>
              <a:endParaRPr lang="en-US" sz="36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19401" y="2438400"/>
              <a:ext cx="1600200" cy="914400"/>
              <a:chOff x="3512265" y="1219200"/>
              <a:chExt cx="2050335" cy="1295400"/>
            </a:xfrm>
            <a:noFill/>
          </p:grpSpPr>
          <p:sp>
            <p:nvSpPr>
              <p:cNvPr id="21" name="Diagonal Stripe 20"/>
              <p:cNvSpPr/>
              <p:nvPr/>
            </p:nvSpPr>
            <p:spPr>
              <a:xfrm>
                <a:off x="3962400" y="1219200"/>
                <a:ext cx="1600200" cy="1295400"/>
              </a:xfrm>
              <a:prstGeom prst="diagStripe">
                <a:avLst>
                  <a:gd name="adj" fmla="val 94118"/>
                </a:avLst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Diagonal Stripe 21"/>
              <p:cNvSpPr/>
              <p:nvPr/>
            </p:nvSpPr>
            <p:spPr>
              <a:xfrm rot="7417400">
                <a:off x="3621498" y="1924348"/>
                <a:ext cx="352438" cy="570904"/>
              </a:xfrm>
              <a:prstGeom prst="diagStripe">
                <a:avLst>
                  <a:gd name="adj" fmla="val 83626"/>
                </a:avLst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819399" y="4066758"/>
            <a:ext cx="1219200" cy="713958"/>
            <a:chOff x="3512265" y="1219200"/>
            <a:chExt cx="2050335" cy="1295400"/>
          </a:xfrm>
          <a:noFill/>
        </p:grpSpPr>
        <p:sp>
          <p:nvSpPr>
            <p:cNvPr id="24" name="Diagonal Stripe 23"/>
            <p:cNvSpPr/>
            <p:nvPr/>
          </p:nvSpPr>
          <p:spPr>
            <a:xfrm>
              <a:off x="3962400" y="1219200"/>
              <a:ext cx="1600200" cy="1295400"/>
            </a:xfrm>
            <a:prstGeom prst="diagStripe">
              <a:avLst>
                <a:gd name="adj" fmla="val 94118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Diagonal Stripe 24"/>
            <p:cNvSpPr/>
            <p:nvPr/>
          </p:nvSpPr>
          <p:spPr>
            <a:xfrm rot="7417400">
              <a:off x="3621498" y="1924348"/>
              <a:ext cx="352438" cy="570904"/>
            </a:xfrm>
            <a:prstGeom prst="diagStripe">
              <a:avLst>
                <a:gd name="adj" fmla="val 83626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/>
      <p:bldP spid="13" grpId="0" animBg="1"/>
      <p:bldP spid="14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72" y="1096296"/>
            <a:ext cx="82296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438400"/>
            <a:ext cx="5562600" cy="1752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ডেটার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বিঘ্নিত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819400"/>
            <a:ext cx="4038600" cy="1981200"/>
          </a:xfrm>
        </p:spPr>
        <p:txBody>
          <a:bodyPr>
            <a:normAutofit/>
          </a:bodyPr>
          <a:lstStyle/>
          <a:p>
            <a:pPr lvl="0"/>
            <a:r>
              <a:rPr lang="bn-BD" dirty="0" smtClean="0">
                <a:latin typeface="NikoshBAN" pitchFamily="2" charset="0"/>
                <a:cs typeface="NikoshBAN" pitchFamily="2" charset="0"/>
              </a:rPr>
              <a:t>ডাটা সিকিউরিটি কি?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dirty="0" smtClean="0">
                <a:latin typeface="NikoshBAN" pitchFamily="2" charset="0"/>
                <a:cs typeface="NikoshBAN" pitchFamily="2" charset="0"/>
              </a:rPr>
              <a:t>হ্যা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কিং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কি ? </a:t>
            </a:r>
          </a:p>
          <a:p>
            <a:pPr lvl="0"/>
            <a:r>
              <a:rPr lang="bn-BD" dirty="0" smtClean="0">
                <a:latin typeface="NikoshBAN" pitchFamily="2" charset="0"/>
                <a:cs typeface="NikoshBAN" pitchFamily="2" charset="0"/>
              </a:rPr>
              <a:t>এনক্রিপ্ট কি 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Ques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4635" y="457200"/>
            <a:ext cx="1885765" cy="234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352800"/>
            <a:ext cx="3429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2F02AE"/>
                </a:solidFill>
                <a:latin typeface="NikoshBAN" pitchFamily="2" charset="0"/>
                <a:cs typeface="NikoshBAN" pitchFamily="2" charset="0"/>
              </a:rPr>
              <a:t>সুলতান আহমেদ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প্রভাষক, আইসিটি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পাকুন্দিয়া মহিলা কলেজ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পাকুন্দিয়া, কিশোরগঞ্জ।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Arial Narrow" pitchFamily="34" charset="0"/>
                <a:cs typeface="NikoshBAN" pitchFamily="2" charset="0"/>
              </a:rPr>
              <a:t>E-mail </a:t>
            </a:r>
            <a:r>
              <a:rPr lang="en-US" dirty="0" smtClean="0">
                <a:latin typeface="Arial Narrow" pitchFamily="34" charset="0"/>
                <a:cs typeface="NikoshBAN" pitchFamily="2" charset="0"/>
              </a:rPr>
              <a:t>: sultan56017@yahoo.com</a:t>
            </a:r>
            <a:endParaRPr lang="bn-BD" dirty="0" smtClean="0">
              <a:latin typeface="Arial Narrow" pitchFamily="34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216295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একাদশ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ষষ্ঠ অধ্যায়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৪৫মিনিট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09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9524"/>
          <a:stretch>
            <a:fillRect/>
          </a:stretch>
        </p:blipFill>
        <p:spPr bwMode="auto">
          <a:xfrm>
            <a:off x="990600" y="1981200"/>
            <a:ext cx="123216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895600"/>
            <a:ext cx="6324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বাড়িতে ব্যবহৃত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উটারের 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ডাটা নিরাপদে রাখার পদ্ধতিগুলি লিখ 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irl-homework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2362200" cy="2394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56"/>
          <a:stretch/>
        </p:blipFill>
        <p:spPr>
          <a:xfrm>
            <a:off x="-381000" y="-76200"/>
            <a:ext cx="9782175" cy="6943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5" y="685800"/>
            <a:ext cx="5686425" cy="1143000"/>
          </a:xfrm>
        </p:spPr>
        <p:txBody>
          <a:bodyPr>
            <a:normAutofit fontScale="90000"/>
          </a:bodyPr>
          <a:lstStyle/>
          <a:p>
            <a:r>
              <a:rPr lang="bn-BD" sz="1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7.jpg"/>
          <p:cNvPicPr>
            <a:picLocks noChangeAspect="1"/>
          </p:cNvPicPr>
          <p:nvPr/>
        </p:nvPicPr>
        <p:blipFill>
          <a:blip r:embed="rId2" cstate="print"/>
          <a:srcRect b="13589"/>
          <a:stretch>
            <a:fillRect/>
          </a:stretch>
        </p:blipFill>
        <p:spPr>
          <a:xfrm>
            <a:off x="914400" y="1600200"/>
            <a:ext cx="1905000" cy="2362200"/>
          </a:xfrm>
          <a:prstGeom prst="rect">
            <a:avLst/>
          </a:prstGeom>
        </p:spPr>
      </p:pic>
      <p:pic>
        <p:nvPicPr>
          <p:cNvPr id="4" name="Picture 3" descr="21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752600"/>
            <a:ext cx="20288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42239 0.00208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or1.jpg"/>
          <p:cNvPicPr>
            <a:picLocks noChangeAspect="1"/>
          </p:cNvPicPr>
          <p:nvPr/>
        </p:nvPicPr>
        <p:blipFill>
          <a:blip r:embed="rId2" cstate="print"/>
          <a:srcRect b="3950"/>
          <a:stretch>
            <a:fillRect/>
          </a:stretch>
        </p:blipFill>
        <p:spPr>
          <a:xfrm flipH="1">
            <a:off x="2514600" y="1219200"/>
            <a:ext cx="3657600" cy="4778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028700"/>
            <a:ext cx="2143125" cy="2143125"/>
          </a:xfrm>
          <a:prstGeom prst="rect">
            <a:avLst/>
          </a:prstGeom>
        </p:spPr>
      </p:pic>
      <p:pic>
        <p:nvPicPr>
          <p:cNvPr id="8" name="Picture 7" descr="man-with-computer-problems-300x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352800"/>
            <a:ext cx="3733800" cy="2489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71600" y="1219200"/>
            <a:ext cx="2133600" cy="1787526"/>
            <a:chOff x="609600" y="1031874"/>
            <a:chExt cx="2667000" cy="2111375"/>
          </a:xfrm>
        </p:grpSpPr>
        <p:pic>
          <p:nvPicPr>
            <p:cNvPr id="9" name="Picture 8" descr="PC_port.jpg"/>
            <p:cNvPicPr>
              <a:picLocks noChangeAspect="1"/>
            </p:cNvPicPr>
            <p:nvPr/>
          </p:nvPicPr>
          <p:blipFill>
            <a:blip r:embed="rId4" cstate="print"/>
            <a:srcRect l="8889" t="17778" r="11111" b="18889"/>
            <a:stretch>
              <a:fillRect/>
            </a:stretch>
          </p:blipFill>
          <p:spPr>
            <a:xfrm>
              <a:off x="609600" y="1031874"/>
              <a:ext cx="2667000" cy="2111375"/>
            </a:xfrm>
            <a:prstGeom prst="rect">
              <a:avLst/>
            </a:prstGeom>
          </p:spPr>
        </p:pic>
        <p:pic>
          <p:nvPicPr>
            <p:cNvPr id="4" name="Picture 3" descr="6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044791">
              <a:off x="962827" y="1510457"/>
              <a:ext cx="855082" cy="5522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581400"/>
            <a:ext cx="2667000" cy="2151784"/>
          </a:xfrm>
          <a:prstGeom prst="rect">
            <a:avLst/>
          </a:prstGeom>
        </p:spPr>
      </p:pic>
      <p:pic>
        <p:nvPicPr>
          <p:cNvPr id="6" name="Picture 5" descr="13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05200"/>
            <a:ext cx="2466975" cy="1847850"/>
          </a:xfrm>
          <a:prstGeom prst="rect">
            <a:avLst/>
          </a:prstGeom>
        </p:spPr>
      </p:pic>
      <p:pic>
        <p:nvPicPr>
          <p:cNvPr id="7" name="Picture 6" descr="1stock-photo-laptop-computer-with-lock-and-chains-around-screen-651755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57200"/>
            <a:ext cx="3429000" cy="2438400"/>
          </a:xfrm>
          <a:prstGeom prst="rect">
            <a:avLst/>
          </a:prstGeom>
        </p:spPr>
      </p:pic>
      <p:pic>
        <p:nvPicPr>
          <p:cNvPr id="8" name="Picture 7" descr="4640389-laptop-with-lock-and-chain.jpg"/>
          <p:cNvPicPr>
            <a:picLocks noChangeAspect="1"/>
          </p:cNvPicPr>
          <p:nvPr/>
        </p:nvPicPr>
        <p:blipFill>
          <a:blip r:embed="rId5"/>
          <a:srcRect l="13500" t="14000" r="11500" b="16000"/>
          <a:stretch>
            <a:fillRect/>
          </a:stretch>
        </p:blipFill>
        <p:spPr>
          <a:xfrm>
            <a:off x="4800600" y="609600"/>
            <a:ext cx="2895600" cy="202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ডাটা সিকিউরিটি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14600"/>
            <a:ext cx="7543800" cy="3048000"/>
          </a:xfrm>
        </p:spPr>
        <p:txBody>
          <a:bodyPr>
            <a:noAutofit/>
          </a:bodyPr>
          <a:lstStyle/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ডাটা কি বলতে পারবে।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ডাটা সিকিউরিটি ব্যাখ্যা করতে পারবে।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ডাটা সিকিউরিটির প্রকিয়া উল্লেখ করতে পারবে।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4343400"/>
            <a:ext cx="617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ডেটাকে প্রক্রিয়া করে তথ্য পাওয়া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762000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>
                <a:latin typeface="Arial Narrow" pitchFamily="34" charset="0"/>
                <a:cs typeface="NikoshBAN" pitchFamily="2" charset="0"/>
              </a:rPr>
              <a:t>Data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3225225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smtClean="0">
                <a:latin typeface="Arial Narrow" pitchFamily="34" charset="0"/>
                <a:cs typeface="NikoshBAN" pitchFamily="2" charset="0"/>
              </a:rPr>
              <a:t>Information</a:t>
            </a:r>
            <a:endParaRPr lang="en-US" sz="4800" dirty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209800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হলো ডেটা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990600"/>
            <a:ext cx="3124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হলো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ডেটা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7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213</Words>
  <Application>Microsoft Office PowerPoint</Application>
  <PresentationFormat>On-screen Show (4:3)</PresentationFormat>
  <Paragraphs>60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ডাটা সিকিউরিটি</vt:lpstr>
      <vt:lpstr>শিখনফলঃ</vt:lpstr>
      <vt:lpstr>PowerPoint Presentation</vt:lpstr>
      <vt:lpstr>PowerPoint Presentation</vt:lpstr>
      <vt:lpstr>PowerPoint Presentation</vt:lpstr>
      <vt:lpstr>ডেটা চুরিঃ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কাজঃ</vt:lpstr>
      <vt:lpstr>মূল্যায়নঃ</vt:lpstr>
      <vt:lpstr>বাড়ির কাজঃ 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sultan</dc:creator>
  <cp:lastModifiedBy>sultan</cp:lastModifiedBy>
  <cp:revision>423</cp:revision>
  <dcterms:created xsi:type="dcterms:W3CDTF">2006-08-16T00:00:00Z</dcterms:created>
  <dcterms:modified xsi:type="dcterms:W3CDTF">2020-01-24T03:35:34Z</dcterms:modified>
</cp:coreProperties>
</file>