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75" r:id="rId11"/>
    <p:sldId id="278" r:id="rId12"/>
    <p:sldId id="276" r:id="rId13"/>
    <p:sldId id="27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DFEB-A060-468E-BAEA-84E4A22F10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0704C-4A33-4F0A-B52C-10DEDE44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704C-4A33-4F0A-B52C-10DEDE44FC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9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3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1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C7D8-7566-4916-8B77-AEAA5763B6D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052F-79CE-4B2D-B5B8-82D87ED4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2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7"/>
          <a:stretch/>
        </p:blipFill>
        <p:spPr>
          <a:xfrm>
            <a:off x="29029" y="-138545"/>
            <a:ext cx="12147140" cy="70171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37698" y="1164440"/>
            <a:ext cx="4701308" cy="10161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269673" y="381000"/>
            <a:ext cx="630381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0272" y="1295400"/>
            <a:ext cx="4261429" cy="4705350"/>
            <a:chOff x="450272" y="1295400"/>
            <a:chExt cx="4261429" cy="4705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4" r="48692" b="15288"/>
            <a:stretch/>
          </p:blipFill>
          <p:spPr>
            <a:xfrm>
              <a:off x="450272" y="1295400"/>
              <a:ext cx="2590800" cy="46135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905"/>
            <a:stretch/>
          </p:blipFill>
          <p:spPr>
            <a:xfrm>
              <a:off x="2830657" y="2209800"/>
              <a:ext cx="1881044" cy="37909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250873" y="1424970"/>
            <a:ext cx="6553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(১-৩২টি)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জুস্পোরাঞ্জিয়াম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ফ্ল্যাজেলা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250873" y="3124200"/>
            <a:ext cx="6179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হোল্ডফাস্ট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250873" y="4330988"/>
            <a:ext cx="6382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প্রোটোপ্লাস্টই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1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lothrix asexual repro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" b="8861"/>
          <a:stretch>
            <a:fillRect/>
          </a:stretch>
        </p:blipFill>
        <p:spPr>
          <a:xfrm>
            <a:off x="0" y="434447"/>
            <a:ext cx="5015345" cy="4419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56907" y="552273"/>
            <a:ext cx="6899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pPr indent="4763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মাইক্রোজুস্পোর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(৮-৩২)</a:t>
            </a:r>
          </a:p>
          <a:p>
            <a:pPr indent="4763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ম্যাক্রোজুস্পোর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(১-৪)</a:t>
            </a:r>
          </a:p>
          <a:p>
            <a:pPr indent="4763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জুস্পোরগুলি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নাসপাতি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indent="4763"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ভেসিকল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জুস্পোরাঞ্জিয়াম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7"/>
          <p:cNvSpPr/>
          <p:nvPr/>
        </p:nvSpPr>
        <p:spPr>
          <a:xfrm>
            <a:off x="5001491" y="4203571"/>
            <a:ext cx="6913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২-৬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ফ্ল্যাজেলাযুক্ত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ফ্ল্যাজেলাবিহীন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554182" y="5392657"/>
            <a:ext cx="11360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বিদীর্ণ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অঙ্কুরায়ন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ফিলামেন্ট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927600" y="211783"/>
            <a:ext cx="353752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জনন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43346" y="5279568"/>
            <a:ext cx="11457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জাইগোটে মিয়োসিস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বিভাজনের ফলে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কোষটাকে তখন বলা হয় জুস্পোরাঞ্জিয়াম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ফ্ল্যাজেলা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স্পোর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জুস্পোর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স্পোর থেকে নতুন শৈবাল তৈরি 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126182"/>
            <a:ext cx="6229558" cy="39307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2802" y="1925603"/>
            <a:ext cx="47665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ফ্ল্যাজেলাযুক্ত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 জাইগোট প্রচুর পরিমাণে খাদ্য সঞ্চয় করে এবং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বিশ্রাম নেয়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512619"/>
            <a:ext cx="7027185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1" y="678872"/>
            <a:ext cx="2452254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582" y="2298286"/>
            <a:ext cx="893618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গ্রুপ-০১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গ্রুপ-০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পদ্ধতি বর্ণনা কর।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গ্রুপ-০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পদ্ধতির চিত্র অংকন কর।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সম্পর্কিত ছব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65" y="225243"/>
            <a:ext cx="2093736" cy="15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4236" y="706582"/>
            <a:ext cx="245225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9963" y="2361959"/>
            <a:ext cx="69285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কোথায়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ফ্ল্যাজেলা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প্রতিকোষে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ফ্যামিলির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30" y="400993"/>
            <a:ext cx="1362778" cy="15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583" y="983672"/>
            <a:ext cx="378229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892" y="2648865"/>
            <a:ext cx="836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চক্রের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 অংকন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সম্পর্কিত ছব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6504" r="31960" b="8840"/>
          <a:stretch/>
        </p:blipFill>
        <p:spPr bwMode="auto">
          <a:xfrm>
            <a:off x="2792875" y="788443"/>
            <a:ext cx="1303927" cy="14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72" y="1246909"/>
            <a:ext cx="5860473" cy="11001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97" y="2522848"/>
            <a:ext cx="9272439" cy="5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260762" y="3556122"/>
            <a:ext cx="4628078" cy="2505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 আহমেদ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698673" y="3519795"/>
            <a:ext cx="4220028" cy="25418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জীববিজ্ঞান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0367" y="71852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b="9524"/>
          <a:stretch>
            <a:fillRect/>
          </a:stretch>
        </p:blipFill>
        <p:spPr bwMode="auto">
          <a:xfrm>
            <a:off x="1475509" y="2071995"/>
            <a:ext cx="12321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3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667" y="536119"/>
            <a:ext cx="6089074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0" y="1830002"/>
            <a:ext cx="5529773" cy="3884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39" y="1771318"/>
            <a:ext cx="5029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3927" y="2343787"/>
            <a:ext cx="6179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Ulothrix</a:t>
            </a:r>
            <a:r>
              <a:rPr lang="en-US" sz="7200" b="1" i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endParaRPr lang="en-US" sz="7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3346" y="803563"/>
            <a:ext cx="2452254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4328" y="2258291"/>
            <a:ext cx="820189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শ্রেনীবিন্যাস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9673" y="1136065"/>
            <a:ext cx="4779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Chlorophyta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Chlorophyceae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Ulotrichales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Ulotrichaceae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Ulothrix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9926" y="305068"/>
            <a:ext cx="2576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r>
              <a:rPr lang="en-US" sz="4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শ্রেনীবিন্যাস</a:t>
            </a:r>
            <a:endParaRPr lang="bn-IN" sz="4800" b="1" u="sng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07673" y="473539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marL="58738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হাওড়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নদী-নালা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সর্বদাই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9926" y="3690610"/>
            <a:ext cx="24799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4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800" b="1" u="sng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r="15703" b="11818"/>
          <a:stretch/>
        </p:blipFill>
        <p:spPr>
          <a:xfrm>
            <a:off x="518163" y="1445507"/>
            <a:ext cx="3513509" cy="3958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4241" y="117466"/>
            <a:ext cx="2990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42100" y="2853748"/>
            <a:ext cx="749531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লম্বাকৃতি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সরু কোষকে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হোল্ডফাস্ট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প্রতিকোষে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প্রতিকোষে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নিউক্লিয়াস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প্রতিটি কোষে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ক্লোরোপ্লাস্ট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পাইরিনয়েড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81525" y="845343"/>
            <a:ext cx="70164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ফিলামেন্টাস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অশাখ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একসারি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বেলনাকার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93273" y="1842654"/>
            <a:ext cx="901931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বংশবৃদ্ধি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তিন প্রক্রিয়া হয়ে থাকে। 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9269" y="487279"/>
            <a:ext cx="3535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3126" y="1618937"/>
            <a:ext cx="7730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খন্ডায়নের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এরা নতুন শৈবাল গঠন করে। সুতার মতন দেহ কয়েকটা খন্ডে ভাগ হয়ে যায়। প্রত্যেকটা খন্ড নতুন শৈবালে পরিণত 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3200" y="459571"/>
            <a:ext cx="6646079" cy="5278025"/>
            <a:chOff x="993200" y="459571"/>
            <a:chExt cx="6646079" cy="52780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8" r="35648"/>
            <a:stretch/>
          </p:blipFill>
          <p:spPr>
            <a:xfrm>
              <a:off x="993200" y="1166167"/>
              <a:ext cx="766763" cy="45714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8" t="10555" r="34595" b="61866"/>
            <a:stretch/>
          </p:blipFill>
          <p:spPr>
            <a:xfrm>
              <a:off x="2256180" y="1773385"/>
              <a:ext cx="794257" cy="12607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8" t="37226" r="32997" b="34589"/>
            <a:stretch/>
          </p:blipFill>
          <p:spPr>
            <a:xfrm>
              <a:off x="2235343" y="3340539"/>
              <a:ext cx="835929" cy="12884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15456" y="459571"/>
              <a:ext cx="27238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অঙ্গজ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জনন</a:t>
              </a:r>
              <a:endParaRPr lang="en-US" sz="5400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03126" y="3451881"/>
            <a:ext cx="7730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কোষগুলো খাদ্য সঞ্চয় করে পুরু প্রাচীর যুক্ত অ্যাকাইনিটি তৈরি করে। অনুকূল পরিবেশে এই অ্যাকাইনিটি থেকে পরবর্তীতে নতুন শৈবাল উৎপন্ন হয়।</a:t>
            </a:r>
          </a:p>
        </p:txBody>
      </p:sp>
    </p:spTree>
    <p:extLst>
      <p:ext uri="{BB962C8B-B14F-4D97-AF65-F5344CB8AC3E}">
        <p14:creationId xmlns:p14="http://schemas.microsoft.com/office/powerpoint/2010/main" val="19291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508</Words>
  <Application>Microsoft Office PowerPoint</Application>
  <PresentationFormat>Custom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sultan</cp:lastModifiedBy>
  <cp:revision>130</cp:revision>
  <dcterms:created xsi:type="dcterms:W3CDTF">2019-05-28T10:08:18Z</dcterms:created>
  <dcterms:modified xsi:type="dcterms:W3CDTF">2020-01-24T03:46:59Z</dcterms:modified>
</cp:coreProperties>
</file>