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1" r:id="rId2"/>
    <p:sldId id="275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73" r:id="rId12"/>
    <p:sldId id="27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081B"/>
    <a:srgbClr val="CC0066"/>
    <a:srgbClr val="891549"/>
    <a:srgbClr val="D7823C"/>
    <a:srgbClr val="4C0C29"/>
    <a:srgbClr val="F200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68" d="100"/>
          <a:sy n="68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454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xmlns="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5257800" y="2295578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rgbClr val="8915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38FBAC-3799-4FC2-9AAF-888CEED709FD}"/>
              </a:ext>
            </a:extLst>
          </p:cNvPr>
          <p:cNvSpPr/>
          <p:nvPr/>
        </p:nvSpPr>
        <p:spPr>
          <a:xfrm>
            <a:off x="6800019" y="3118203"/>
            <a:ext cx="4078361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flower png">
            <a:extLst>
              <a:ext uri="{FF2B5EF4-FFF2-40B4-BE49-F238E27FC236}">
                <a16:creationId xmlns:a16="http://schemas.microsoft.com/office/drawing/2014/main" xmlns="" id="{B4D96B52-D44C-4176-9AFA-AC78B38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9743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50950E-78CE-43FC-B8BF-B013781852F0}"/>
              </a:ext>
            </a:extLst>
          </p:cNvPr>
          <p:cNvSpPr/>
          <p:nvPr/>
        </p:nvSpPr>
        <p:spPr>
          <a:xfrm>
            <a:off x="228600" y="252825"/>
            <a:ext cx="11658601" cy="63765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12 Points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EF6D58-E634-4C60-9C77-32E7F2653D82}"/>
              </a:ext>
            </a:extLst>
          </p:cNvPr>
          <p:cNvSpPr/>
          <p:nvPr/>
        </p:nvSpPr>
        <p:spPr>
          <a:xfrm>
            <a:off x="8795879" y="621712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705C6A9-4982-49B4-A1B3-D87C4C821EFE}"/>
              </a:ext>
            </a:extLst>
          </p:cNvPr>
          <p:cNvSpPr/>
          <p:nvPr/>
        </p:nvSpPr>
        <p:spPr>
          <a:xfrm>
            <a:off x="5214478" y="2307692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solidFill>
                  <a:srgbClr val="8915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A538FBAC-3799-4FC2-9AAF-888CEED709FD}"/>
              </a:ext>
            </a:extLst>
          </p:cNvPr>
          <p:cNvSpPr/>
          <p:nvPr/>
        </p:nvSpPr>
        <p:spPr>
          <a:xfrm>
            <a:off x="6756699" y="3130317"/>
            <a:ext cx="4078361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AAE66AFE-8800-4C41-8CB7-B07EAF2BFF55}"/>
              </a:ext>
            </a:extLst>
          </p:cNvPr>
          <p:cNvSpPr/>
          <p:nvPr/>
        </p:nvSpPr>
        <p:spPr>
          <a:xfrm>
            <a:off x="9472155" y="1251813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 result for flower 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B4D96B52-D44C-4176-9AFA-AC78B38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0079" y="1002712"/>
            <a:ext cx="49743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4350950E-78CE-43FC-B8BF-B013781852F0}"/>
              </a:ext>
            </a:extLst>
          </p:cNvPr>
          <p:cNvSpPr/>
          <p:nvPr/>
        </p:nvSpPr>
        <p:spPr>
          <a:xfrm>
            <a:off x="185278" y="240712"/>
            <a:ext cx="11658601" cy="6376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7"/>
          <p:cNvSpPr txBox="1"/>
          <p:nvPr/>
        </p:nvSpPr>
        <p:spPr>
          <a:xfrm>
            <a:off x="6637294" y="1795942"/>
            <a:ext cx="4901784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শু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FB_IMG_15366629013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78" y="393112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434826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 animBg="1"/>
      <p:bldP spid="6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76455"/>
            <a:ext cx="6172200" cy="47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421519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xmlns="" val="246743374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</p:spTree>
    <p:extLst>
      <p:ext uri="{BB962C8B-B14F-4D97-AF65-F5344CB8AC3E}">
        <p14:creationId xmlns:p14="http://schemas.microsoft.com/office/powerpoint/2010/main" xmlns="" val="1090821443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উড়োজাহজ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117525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648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650" y="4230089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656" y="1625311"/>
            <a:ext cx="22890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8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5770" y="1676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8000" b="1" dirty="0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8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8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5035" y="2934364"/>
            <a:ext cx="22890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endParaRPr lang="en-US" sz="8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385" y="449968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…ণ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508002"/>
              </p:ext>
            </p:extLst>
          </p:nvPr>
        </p:nvGraphicFramePr>
        <p:xfrm>
          <a:off x="1619685" y="1508056"/>
          <a:ext cx="9423400" cy="4146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700">
                  <a:extLst>
                    <a:ext uri="{9D8B030D-6E8A-4147-A177-3AD203B41FA5}">
                      <a16:colId xmlns:a16="http://schemas.microsoft.com/office/drawing/2014/main" xmlns="" val="4241484683"/>
                    </a:ext>
                  </a:extLst>
                </a:gridCol>
                <a:gridCol w="4711700">
                  <a:extLst>
                    <a:ext uri="{9D8B030D-6E8A-4147-A177-3AD203B41FA5}">
                      <a16:colId xmlns:a16="http://schemas.microsoft.com/office/drawing/2014/main" xmlns="" val="1276463130"/>
                    </a:ext>
                  </a:extLst>
                </a:gridCol>
              </a:tblGrid>
              <a:tr h="1557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905838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909404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898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2027596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xmlns="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xmlns="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256143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4834" y="353519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744910" y="1889679"/>
            <a:ext cx="776657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6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9" y="1129334"/>
            <a:ext cx="3574473" cy="537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2810921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 ঊ ঋ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292327336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098636832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73102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 </a:t>
            </a:r>
            <a:r>
              <a:rPr lang="en-US" sz="13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13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124004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1" y="4278094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972" b="94316" l="4102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685800"/>
            <a:ext cx="495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676252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4278094"/>
            <a:ext cx="55625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96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ড়োজাহাজ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6" b="89844" l="5299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76455"/>
            <a:ext cx="55721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781243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724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" r="571" b="10557"/>
          <a:stretch/>
        </p:blipFill>
        <p:spPr>
          <a:xfrm>
            <a:off x="4343400" y="986790"/>
            <a:ext cx="6629400" cy="3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592071"/>
      </p:ext>
    </p:extLst>
  </p:cSld>
  <p:clrMapOvr>
    <a:masterClrMapping/>
  </p:clrMapOvr>
  <p:transition spd="slow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6918</TotalTime>
  <Words>137</Words>
  <Application>Microsoft Office PowerPoint</Application>
  <PresentationFormat>Custom</PresentationFormat>
  <Paragraphs>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SHARIFA KHATUN</cp:lastModifiedBy>
  <cp:revision>633</cp:revision>
  <dcterms:created xsi:type="dcterms:W3CDTF">2006-08-16T00:00:00Z</dcterms:created>
  <dcterms:modified xsi:type="dcterms:W3CDTF">2020-01-24T13:03:10Z</dcterms:modified>
</cp:coreProperties>
</file>