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3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AF136-5B97-49E1-BEE1-EB7AA9A1D18B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C57E1-0A44-46A5-A8BF-D3C970D1C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C57E1-0A44-46A5-A8BF-D3C970D1CA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8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4.jpeg"/><Relationship Id="rId7" Type="http://schemas.openxmlformats.org/officeDocument/2006/relationships/image" Target="../media/image11.jpeg"/><Relationship Id="rId12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:\ATAUR PICTUR\PICTURE\FLOWER\01960,851977..01749312727 (4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3350"/>
            <a:ext cx="8763000" cy="483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/>
          <p:cNvSpPr txBox="1"/>
          <p:nvPr/>
        </p:nvSpPr>
        <p:spPr>
          <a:xfrm>
            <a:off x="1219200" y="2126218"/>
            <a:ext cx="6934200" cy="750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আজকের ক্লাসে সবাইকে স্বাগত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.jpg"/>
          <p:cNvPicPr>
            <a:picLocks noChangeAspect="1"/>
          </p:cNvPicPr>
          <p:nvPr/>
        </p:nvPicPr>
        <p:blipFill>
          <a:blip r:embed="rId3"/>
          <a:srcRect l="20667" r="20667"/>
          <a:stretch>
            <a:fillRect/>
          </a:stretch>
        </p:blipFill>
        <p:spPr>
          <a:xfrm>
            <a:off x="228600" y="1047749"/>
            <a:ext cx="1447800" cy="1381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akhonchoa_1384664291_20-Long_Tenn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310" y="1061650"/>
            <a:ext cx="1665890" cy="135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23064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1" y="1059180"/>
            <a:ext cx="1600199" cy="1360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34803-jersycolors.jpg"/>
          <p:cNvPicPr>
            <a:picLocks noChangeAspect="1"/>
          </p:cNvPicPr>
          <p:nvPr/>
        </p:nvPicPr>
        <p:blipFill>
          <a:blip r:embed="rId6"/>
          <a:srcRect r="58000" b="36000"/>
          <a:stretch>
            <a:fillRect/>
          </a:stretch>
        </p:blipFill>
        <p:spPr>
          <a:xfrm>
            <a:off x="5410199" y="1047750"/>
            <a:ext cx="1575197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g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3235427"/>
            <a:ext cx="2177142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ndek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3232969"/>
            <a:ext cx="1752600" cy="1243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ricket09002.jpg"/>
          <p:cNvPicPr>
            <a:picLocks noChangeAspect="1"/>
          </p:cNvPicPr>
          <p:nvPr/>
        </p:nvPicPr>
        <p:blipFill>
          <a:blip r:embed="rId9" cstate="print">
            <a:lum bright="20000" contrast="40000"/>
          </a:blip>
          <a:srcRect l="6667" t="6000" r="7500" b="7333"/>
          <a:stretch>
            <a:fillRect/>
          </a:stretch>
        </p:blipFill>
        <p:spPr>
          <a:xfrm>
            <a:off x="6553200" y="3257550"/>
            <a:ext cx="2213204" cy="1219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bs.jpg"/>
          <p:cNvPicPr>
            <a:picLocks noChangeAspect="1"/>
          </p:cNvPicPr>
          <p:nvPr/>
        </p:nvPicPr>
        <p:blipFill>
          <a:blip r:embed="rId10"/>
          <a:srcRect l="4167" t="4167" r="4167" b="4167"/>
          <a:stretch>
            <a:fillRect/>
          </a:stretch>
        </p:blipFill>
        <p:spPr>
          <a:xfrm>
            <a:off x="2819400" y="3235427"/>
            <a:ext cx="13716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kookaburra_dragon_hockey_stick_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6235" y="1047750"/>
            <a:ext cx="1616765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371600" y="285750"/>
            <a:ext cx="61722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তোমরা কি খেলাধুলা পছন্দ কর?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361950"/>
            <a:ext cx="60960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খেলাধুলায় অনেক প্রযুক্তির ব্যবহার রয়েছে।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61950"/>
            <a:ext cx="66294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তোমরা বলতো, খেলাধুলায় কী কী প্রযুক্তি ব্যবহার হয়?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281285"/>
            <a:ext cx="68580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এবার এসো, খেলাধুলার কিছু প্রযুক্তি দেখি।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41935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ফুটবল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8800" y="241935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টেনিস র‍্যকেট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241935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ক্রিকেট ব্যাট,বল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241935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পোশাক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5200" y="241935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হকি স্টিক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0" y="453384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খেলায় ভিডিও ক্যামেরা ব্যবহার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447228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ভিডিও ক্যামেরা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447228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বাস্কেট বল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0600" y="447228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জুতা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114550"/>
            <a:ext cx="7848600" cy="7255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তোমরা কি সিনেমা,নাটক দেখা,গান শোনা এবং বিভিন্ন জায়গায় বেড়ানো পছন্দ কর?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124730"/>
            <a:ext cx="6781800" cy="2946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এসব ক্ষেত্রে ও বিভিন্ন প্রযুক্তি ব্যবহৃত হয়।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110085"/>
            <a:ext cx="50292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বলতে পার কী প্রযুক্তি ব্যবহার হয়?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2048530"/>
            <a:ext cx="2819400" cy="447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বিনোদন প্রযুক্তি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1285"/>
            <a:ext cx="71628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চলো এবার বিনোদন প্রযুক্তি গুলো দেখিঃ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jh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88647"/>
            <a:ext cx="1485900" cy="1082993"/>
          </a:xfrm>
          <a:prstGeom prst="rect">
            <a:avLst/>
          </a:prstGeom>
        </p:spPr>
      </p:pic>
      <p:pic>
        <p:nvPicPr>
          <p:cNvPr id="10" name="Picture 9" descr="35Tabala-3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rcRect l="6250" t="2244" r="4167"/>
          <a:stretch>
            <a:fillRect/>
          </a:stretch>
        </p:blipFill>
        <p:spPr>
          <a:xfrm>
            <a:off x="1500831" y="1047690"/>
            <a:ext cx="1394769" cy="1200150"/>
          </a:xfrm>
          <a:prstGeom prst="roundRect">
            <a:avLst/>
          </a:prstGeom>
          <a:ln w="28575">
            <a:noFill/>
          </a:ln>
        </p:spPr>
      </p:pic>
      <p:pic>
        <p:nvPicPr>
          <p:cNvPr id="11" name="Picture 10" descr="42 reeds sargam teak harmonium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rcRect/>
          <a:stretch>
            <a:fillRect/>
          </a:stretch>
        </p:blipFill>
        <p:spPr>
          <a:xfrm>
            <a:off x="2908531" y="943503"/>
            <a:ext cx="1587269" cy="1228137"/>
          </a:xfrm>
          <a:prstGeom prst="rect">
            <a:avLst/>
          </a:prstGeom>
          <a:ln w="28575">
            <a:noFill/>
          </a:ln>
        </p:spPr>
      </p:pic>
      <p:pic>
        <p:nvPicPr>
          <p:cNvPr id="12" name="Picture 11" descr="gibson-1961-custom-shop-joe-bonamassa-es-335-vos-2.jpeg"/>
          <p:cNvPicPr>
            <a:picLocks noChangeAspect="1"/>
          </p:cNvPicPr>
          <p:nvPr/>
        </p:nvPicPr>
        <p:blipFill>
          <a:blip r:embed="rId5" cstate="print">
            <a:lum bright="20000" contrast="40000"/>
          </a:blip>
          <a:stretch>
            <a:fillRect/>
          </a:stretch>
        </p:blipFill>
        <p:spPr>
          <a:xfrm rot="14724408">
            <a:off x="4218013" y="990979"/>
            <a:ext cx="1273235" cy="806845"/>
          </a:xfrm>
          <a:prstGeom prst="roundRect">
            <a:avLst/>
          </a:prstGeom>
          <a:noFill/>
          <a:ln w="28575">
            <a:noFill/>
          </a:ln>
        </p:spPr>
      </p:pic>
      <p:pic>
        <p:nvPicPr>
          <p:cNvPr id="13" name="Picture 12" descr="indeytu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637" y="647640"/>
            <a:ext cx="1528763" cy="1762832"/>
          </a:xfrm>
          <a:prstGeom prst="rect">
            <a:avLst/>
          </a:prstGeom>
        </p:spPr>
      </p:pic>
      <p:pic>
        <p:nvPicPr>
          <p:cNvPr id="14" name="Picture 13" descr="m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800040"/>
            <a:ext cx="1752600" cy="1314450"/>
          </a:xfrm>
          <a:prstGeom prst="rect">
            <a:avLst/>
          </a:prstGeom>
        </p:spPr>
      </p:pic>
      <p:pic>
        <p:nvPicPr>
          <p:cNvPr id="15" name="Picture 14" descr="images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2862262"/>
            <a:ext cx="1483485" cy="1309688"/>
          </a:xfrm>
          <a:prstGeom prst="rect">
            <a:avLst/>
          </a:prstGeom>
        </p:spPr>
      </p:pic>
      <p:pic>
        <p:nvPicPr>
          <p:cNvPr id="16" name="Picture 15" descr="indek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3071622"/>
            <a:ext cx="1600200" cy="1024128"/>
          </a:xfrm>
          <a:prstGeom prst="rect">
            <a:avLst/>
          </a:prstGeom>
        </p:spPr>
      </p:pic>
      <p:pic>
        <p:nvPicPr>
          <p:cNvPr id="17" name="Picture 16" descr="u37992_226842_90277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04386" y="3084925"/>
            <a:ext cx="1401014" cy="1010825"/>
          </a:xfrm>
          <a:prstGeom prst="rect">
            <a:avLst/>
          </a:prstGeom>
        </p:spPr>
      </p:pic>
      <p:pic>
        <p:nvPicPr>
          <p:cNvPr id="18" name="Picture 17" descr="146745307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76852" y="3105150"/>
            <a:ext cx="1733548" cy="990599"/>
          </a:xfrm>
          <a:prstGeom prst="rect">
            <a:avLst/>
          </a:prstGeom>
        </p:spPr>
      </p:pic>
      <p:pic>
        <p:nvPicPr>
          <p:cNvPr id="19" name="Picture 18" descr="Dsc_9070.jpg"/>
          <p:cNvPicPr>
            <a:picLocks noChangeAspect="1"/>
          </p:cNvPicPr>
          <p:nvPr/>
        </p:nvPicPr>
        <p:blipFill>
          <a:blip r:embed="rId12" cstate="print">
            <a:lum contrast="40000"/>
          </a:blip>
          <a:stretch>
            <a:fillRect/>
          </a:stretch>
        </p:blipFill>
        <p:spPr>
          <a:xfrm>
            <a:off x="7162800" y="2876550"/>
            <a:ext cx="1672046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04800" y="217164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কম্পিউটার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0" y="422904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ছবি আকার উপকরন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422904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শিশুদের খেলনা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33600" y="422904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নাগরদোলা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422904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সিডি/ডিভিডি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422904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রোলার কোস্টার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217164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ড্রামস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217164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পিয়ানো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400" y="215253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গিটার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215253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হারমোনিয়াম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52600" y="217164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তবলা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0" y="209550"/>
            <a:ext cx="4800600" cy="447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পাঠ্য বইয়ের সাথে সংযোগ স্থাপন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89197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210BC5"/>
                </a:solidFill>
                <a:latin typeface="NikoshBAN" pitchFamily="2" charset="0"/>
                <a:cs typeface="NikoshBAN" pitchFamily="2" charset="0"/>
              </a:rPr>
              <a:t>প্রাথমিক বিজ্ঞান বইয়ের ৬২,৬৩ ও ৬৪ পৃষ্টা খোলে নিরবে পড় </a:t>
            </a:r>
            <a:endParaRPr lang="en-US" sz="3200" dirty="0">
              <a:solidFill>
                <a:srgbClr val="210BC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HOBIGONJ PTI\ICT-2014\Primary text book\Image Book\Science\science-4_Extracted_Images\page1output.jpg"/>
          <p:cNvPicPr>
            <a:picLocks noChangeAspect="1" noChangeArrowheads="1"/>
          </p:cNvPicPr>
          <p:nvPr/>
        </p:nvPicPr>
        <p:blipFill>
          <a:blip r:embed="rId2" cstate="print"/>
          <a:srcRect l="9004" t="9557" r="5465" b="10801"/>
          <a:stretch>
            <a:fillRect/>
          </a:stretch>
        </p:blipFill>
        <p:spPr bwMode="auto">
          <a:xfrm>
            <a:off x="3688080" y="1047750"/>
            <a:ext cx="202692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0" y="209550"/>
            <a:ext cx="2667000" cy="461665"/>
          </a:xfrm>
          <a:prstGeom prst="cloudCallout">
            <a:avLst>
              <a:gd name="adj1" fmla="val -735"/>
              <a:gd name="adj2" fmla="val 57947"/>
            </a:avLst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14350"/>
            <a:ext cx="3429000" cy="309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শূন্যস্থান পূরণ করঃ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04775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১। ------------  আমাদের জীবনকে আর ও উন্নত এবং আরাম দায়ক করেছে।</a:t>
            </a: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২। ক্রিকেট ব্যাট একটি প্রযুক্তি যা  -----------------   ব্যবহৃত হয়।</a:t>
            </a: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৩। বাসা/ বাড়িতে যে সকল প্রযুক্তি ব্যবহৃত হয় তাকে বলা হয় -----------------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    প্রযুক্তি।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৪। নাগরদোলা ও রোলার কোস্টার হলো ----------------  প্রযুক্তি।</a:t>
            </a: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৫। বর্তমানে অনেক খেলাধুলায়  ----------------------- ব্যবহার করা হচ্ছে।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627611">
            <a:off x="6462624" y="525724"/>
            <a:ext cx="2297577" cy="2241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সঠিক উত্তরটি দেখি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81915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165735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খেলাধুলায়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0" y="25717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96400" y="2495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2495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68269" y="3409950"/>
            <a:ext cx="2089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6200" y="432435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 ক্যামেরা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971550"/>
            <a:ext cx="2133600" cy="533400"/>
          </a:xfrm>
          <a:prstGeom prst="cloudCallout">
            <a:avLst/>
          </a:prstGeom>
          <a:noFill/>
          <a:ln w="38100">
            <a:solidFill>
              <a:srgbClr val="00B0F0"/>
            </a:solidFill>
            <a:prstDash val="solid"/>
          </a:ln>
        </p:spPr>
        <p:txBody>
          <a:bodyPr wrap="square" rtlCol="0">
            <a:prstTxWarp prst="textPlain">
              <a:avLst>
                <a:gd name="adj" fmla="val 45385"/>
              </a:avLst>
            </a:prstTxWarp>
            <a:spAutoFit/>
          </a:bodyPr>
          <a:lstStyle/>
          <a:p>
            <a:r>
              <a:rPr lang="bn-BD" sz="20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9075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১। দৈনন্দিন জীবনে ব্যবহৃত ৩ টি প্রযুক্তির নাম এবং এদের  ২ টি ব্যবহার লিখ।</a:t>
            </a:r>
          </a:p>
          <a:p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২। চিত্ত বিনোদন হলো মানুষের একটি মৌলিক চাহিদা। এটি পূরণের ৩ টি 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    উপায় লেখ এবং এতে ব্যবহৃত ৩ টি প্রযুক্তির নাম লেখ।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285750"/>
            <a:ext cx="2743200" cy="304800"/>
          </a:xfrm>
          <a:prstGeom prst="flowChartProcess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prstTxWarp prst="textPlain">
              <a:avLst>
                <a:gd name="adj" fmla="val 46935"/>
              </a:avLst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66750"/>
            <a:ext cx="8991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আমাদের বাড়িতে নানা কাজে নানা ধরনের প্রযুক্তি ব্যবহার করা হয়। এর মধ্যে বৈদ্যুতিক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     হিটার কোন কাজে ব্যবহৃত হয়?</a:t>
            </a:r>
          </a:p>
          <a:p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(ক) রোগ নির্ণয়ে     (খ) কাপড় ইস্ত্রি করতে     (গ)   রান্নার কাজে      (ঘ) পানি সরবরাহে</a:t>
            </a:r>
            <a:endParaRPr lang="bn-BD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কোনটি আমাদের জীবনকে উন্নত ও আরাম দায়ক করেছে ?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পরিবেশ        (গ)  পদার্থ                   (গ) খাদ্য                (ঘ)    প্রযুক্তি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তোমাদের বাড়িতে রয়েছে মোবাইল, টেলিভিশন, কম্পিউটার। এ গুলো কি কি ধরনের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     প্রযুক্তি?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(ক) সনাতন            (খ) প্রাচীন              (গ)   আধুনিক             (ঘ) সেকেলে</a:t>
            </a:r>
            <a:endParaRPr lang="bn-BD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90364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৪। কম্পিউটারে শিশুরা নতুন নতুন গেমস খেলে। এতে শিশুর কিসের বিকাশ ঘটে?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(ক)  বুদ্ধির             (খ) মন                 (গ)  শরীর                  (ঘ) হাড়ের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209550"/>
            <a:ext cx="1600200" cy="40011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22373"/>
              </a:avLst>
            </a:prstTxWarp>
            <a:spAutoFit/>
          </a:bodyPr>
          <a:lstStyle/>
          <a:p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মিলিয়ে দেখি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4105692"/>
            <a:ext cx="17525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1200150"/>
            <a:ext cx="17525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1" y="2038350"/>
            <a:ext cx="17525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3267492"/>
            <a:ext cx="17525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</a:t>
            </a:r>
            <a:endParaRPr lang="en-US" sz="6600" dirty="0">
              <a:solidFill>
                <a:srgbClr val="009900"/>
              </a:solidFill>
              <a:latin typeface="Calibri" pitchFamily="34" charset="0"/>
            </a:endParaRPr>
          </a:p>
          <a:p>
            <a:pPr algn="ctr"/>
            <a:endParaRPr lang="en-US" sz="6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19600" y="361950"/>
            <a:ext cx="2209800" cy="381000"/>
          </a:xfrm>
          <a:prstGeom prst="wedgeEllipseCallout">
            <a:avLst>
              <a:gd name="adj1" fmla="val -44139"/>
              <a:gd name="adj2" fmla="val 125948"/>
            </a:avLst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44049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latin typeface="NikoshBAN" pitchFamily="2" charset="0"/>
                <a:cs typeface="NikoshBAN" pitchFamily="2" charset="0"/>
              </a:rPr>
              <a:t>দৈনন্দিন জীবনে তুমি ব্যবহার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এমন দশটি প্রযুক্তির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লিখে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আনবে।</a:t>
            </a:r>
          </a:p>
          <a:p>
            <a:pPr algn="just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emusas-Boi-M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895350"/>
            <a:ext cx="2819400" cy="2114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User\Desktop\Nazma\ful\14429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327"/>
            <a:ext cx="8839199" cy="487282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76800" y="3105150"/>
            <a:ext cx="4038600" cy="15239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সবাইকে ধন্যবাদ।</a:t>
            </a:r>
          </a:p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দেখা হবে আগামী ক্লাসে। সেই পর্যন্ত</a:t>
            </a:r>
          </a:p>
          <a:p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ভালো থেক।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42950"/>
            <a:ext cx="2362200" cy="45596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01388" y="171452"/>
            <a:ext cx="31470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alt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bn-BD" alt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266950"/>
            <a:ext cx="31242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মীরা  রোকেয়া খাতুন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রাঢ়িশাল সরকারি প্রাথমিক বিদ্যালয়।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লাখাই,হবিগঞ্জ।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shot_20190825-130224_Gall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960" y="742950"/>
            <a:ext cx="146304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62400" y="613404"/>
            <a:ext cx="2438400" cy="5105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F:\HOBIGONJ PTI\ICT-2014\Primary text book\Image Book\Science\science-4_Extracted_Images\page1output.jpg"/>
          <p:cNvPicPr>
            <a:picLocks noChangeAspect="1" noChangeArrowheads="1"/>
          </p:cNvPicPr>
          <p:nvPr/>
        </p:nvPicPr>
        <p:blipFill>
          <a:blip r:embed="rId2" cstate="print"/>
          <a:srcRect l="9004" t="9557" r="5465" b="10801"/>
          <a:stretch>
            <a:fillRect/>
          </a:stretch>
        </p:blipFill>
        <p:spPr bwMode="auto">
          <a:xfrm>
            <a:off x="284227" y="666750"/>
            <a:ext cx="2839973" cy="373680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57600" y="1962150"/>
            <a:ext cx="5105400" cy="1905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 বিজ্ঞান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শ্রেণিঃ চতুর্থ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অধ্যায়ঃ ৯</a:t>
            </a: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পাঠঃ আমাদের জীবনে প্রযুক্তি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25566" y="819150"/>
            <a:ext cx="4403834" cy="609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33600" y="742950"/>
            <a:ext cx="4648200" cy="762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3129975"/>
            <a:ext cx="62484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বিভিন্ন প্রযুক্তির ব্যবহার বলতে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914400" y="3206175"/>
            <a:ext cx="762000" cy="457200"/>
          </a:xfrm>
          <a:prstGeom prst="rightArrow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2215575"/>
            <a:ext cx="5486400" cy="660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কি বলতে পারবে।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14400" y="2266950"/>
            <a:ext cx="762000" cy="457200"/>
          </a:xfrm>
          <a:prstGeom prst="rightArrow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f-6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438400" y="2546869"/>
            <a:ext cx="1371600" cy="1091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F:\ATAUR PICTUR\nnnnnnnnnnnn\ধান ক্ষেতে পান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419350"/>
            <a:ext cx="1507958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hjh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903224"/>
            <a:ext cx="1676400" cy="1058926"/>
          </a:xfrm>
          <a:prstGeom prst="rect">
            <a:avLst/>
          </a:prstGeom>
        </p:spPr>
      </p:pic>
      <p:pic>
        <p:nvPicPr>
          <p:cNvPr id="15" name="Picture 14" descr="m.jpg"/>
          <p:cNvPicPr>
            <a:picLocks noChangeAspect="1"/>
          </p:cNvPicPr>
          <p:nvPr/>
        </p:nvPicPr>
        <p:blipFill>
          <a:blip r:embed="rId5"/>
          <a:srcRect l="18667" r="20667"/>
          <a:stretch>
            <a:fillRect/>
          </a:stretch>
        </p:blipFill>
        <p:spPr>
          <a:xfrm>
            <a:off x="3035300" y="895350"/>
            <a:ext cx="1155700" cy="1066800"/>
          </a:xfrm>
          <a:prstGeom prst="rect">
            <a:avLst/>
          </a:prstGeom>
        </p:spPr>
      </p:pic>
      <p:pic>
        <p:nvPicPr>
          <p:cNvPr id="16" name="Picture 15" descr="inde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0075" y="904875"/>
            <a:ext cx="1762125" cy="1057275"/>
          </a:xfrm>
          <a:prstGeom prst="rect">
            <a:avLst/>
          </a:prstGeom>
        </p:spPr>
      </p:pic>
      <p:pic>
        <p:nvPicPr>
          <p:cNvPr id="17" name="Picture 16" descr="XRay20150827093321.jpg"/>
          <p:cNvPicPr>
            <a:picLocks noChangeAspect="1"/>
          </p:cNvPicPr>
          <p:nvPr/>
        </p:nvPicPr>
        <p:blipFill>
          <a:blip r:embed="rId7"/>
          <a:srcRect l="20000"/>
          <a:stretch>
            <a:fillRect/>
          </a:stretch>
        </p:blipFill>
        <p:spPr>
          <a:xfrm>
            <a:off x="6324600" y="884634"/>
            <a:ext cx="1447800" cy="1153716"/>
          </a:xfrm>
          <a:prstGeom prst="rect">
            <a:avLst/>
          </a:prstGeom>
        </p:spPr>
      </p:pic>
      <p:pic>
        <p:nvPicPr>
          <p:cNvPr id="18" name="Picture 17" descr="60tharticle(1)finaledited_2014-12-24_13-07-23_2014-12-24_13-23-18.jpg"/>
          <p:cNvPicPr>
            <a:picLocks noChangeAspect="1"/>
          </p:cNvPicPr>
          <p:nvPr/>
        </p:nvPicPr>
        <p:blipFill>
          <a:blip r:embed="rId8"/>
          <a:srcRect l="30306" r="31619"/>
          <a:stretch>
            <a:fillRect/>
          </a:stretch>
        </p:blipFill>
        <p:spPr>
          <a:xfrm>
            <a:off x="304800" y="819150"/>
            <a:ext cx="837645" cy="1651219"/>
          </a:xfrm>
          <a:prstGeom prst="rect">
            <a:avLst/>
          </a:prstGeom>
        </p:spPr>
      </p:pic>
      <p:pic>
        <p:nvPicPr>
          <p:cNvPr id="19" name="Picture 18" descr="imagghf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0367" y="2402039"/>
            <a:ext cx="1565833" cy="1236511"/>
          </a:xfrm>
          <a:prstGeom prst="rect">
            <a:avLst/>
          </a:prstGeom>
        </p:spPr>
      </p:pic>
      <p:pic>
        <p:nvPicPr>
          <p:cNvPr id="20" name="Picture 19" descr="4444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2876550"/>
            <a:ext cx="1709433" cy="771144"/>
          </a:xfrm>
          <a:prstGeom prst="rect">
            <a:avLst/>
          </a:prstGeom>
        </p:spPr>
      </p:pic>
      <p:pic>
        <p:nvPicPr>
          <p:cNvPr id="21" name="Picture 20" descr="d.jpg"/>
          <p:cNvPicPr>
            <a:picLocks noChangeAspect="1"/>
          </p:cNvPicPr>
          <p:nvPr/>
        </p:nvPicPr>
        <p:blipFill>
          <a:blip r:embed="rId11"/>
          <a:srcRect l="14641" t="3957" r="5801"/>
          <a:stretch>
            <a:fillRect/>
          </a:stretch>
        </p:blipFill>
        <p:spPr>
          <a:xfrm>
            <a:off x="7970178" y="1885950"/>
            <a:ext cx="945222" cy="1752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1000" y="209550"/>
            <a:ext cx="49530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ছবি গুলো মনোযোগ সহকারে দেখঃ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1600" y="409575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 গুলো আমাদের দৈনন্দিন জীবনে ব্যবহৃত হচ্ছে।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4120575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 গুলোকে কী বলে?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200" y="4105930"/>
            <a:ext cx="27432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4" grpId="0"/>
      <p:bldP spid="24" grpId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209550"/>
            <a:ext cx="5334000" cy="447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66750"/>
            <a:ext cx="1914525" cy="1914525"/>
          </a:xfrm>
          <a:prstGeom prst="rect">
            <a:avLst/>
          </a:prstGeom>
        </p:spPr>
      </p:pic>
      <p:pic>
        <p:nvPicPr>
          <p:cNvPr id="6" name="Picture 5" descr="imagesb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423" y="1047751"/>
            <a:ext cx="2480377" cy="1371599"/>
          </a:xfrm>
          <a:prstGeom prst="rect">
            <a:avLst/>
          </a:prstGeom>
        </p:spPr>
      </p:pic>
      <p:pic>
        <p:nvPicPr>
          <p:cNvPr id="7" name="Picture 6" descr="130508173739-women-medicine-stethoscope-horizontal-large-galle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7347" y="1109954"/>
            <a:ext cx="2324653" cy="1309396"/>
          </a:xfrm>
          <a:prstGeom prst="rect">
            <a:avLst/>
          </a:prstGeom>
        </p:spPr>
      </p:pic>
      <p:pic>
        <p:nvPicPr>
          <p:cNvPr id="8" name="Picture 7" descr="Grill-Microwave-Ove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2724150"/>
            <a:ext cx="2209800" cy="1392174"/>
          </a:xfrm>
          <a:prstGeom prst="rect">
            <a:avLst/>
          </a:prstGeom>
        </p:spPr>
      </p:pic>
      <p:pic>
        <p:nvPicPr>
          <p:cNvPr id="9" name="Picture 8" descr="indeghj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571750"/>
            <a:ext cx="2323024" cy="1447800"/>
          </a:xfrm>
          <a:prstGeom prst="rect">
            <a:avLst/>
          </a:prstGeom>
        </p:spPr>
      </p:pic>
      <p:pic>
        <p:nvPicPr>
          <p:cNvPr id="10" name="Picture 9" descr="Compu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2519648"/>
            <a:ext cx="2209800" cy="14999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4324350"/>
            <a:ext cx="7162800" cy="447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আমাদের জীবনে প্রযুক্তি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295930"/>
            <a:ext cx="20574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প্রযুক্তি কি?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200150"/>
            <a:ext cx="3810000" cy="1676400"/>
            <a:chOff x="76200" y="1447800"/>
            <a:chExt cx="4343400" cy="2362200"/>
          </a:xfrm>
        </p:grpSpPr>
        <p:sp>
          <p:nvSpPr>
            <p:cNvPr id="6" name="Oval 5"/>
            <p:cNvSpPr/>
            <p:nvPr/>
          </p:nvSpPr>
          <p:spPr>
            <a:xfrm>
              <a:off x="228600" y="1447800"/>
              <a:ext cx="4038600" cy="2362200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" y="2209800"/>
              <a:ext cx="4343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বিজ্ঞানের জ্ঞান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1276351"/>
            <a:ext cx="3810000" cy="1676400"/>
            <a:chOff x="4800600" y="1447800"/>
            <a:chExt cx="4343400" cy="2362200"/>
          </a:xfrm>
        </p:grpSpPr>
        <p:sp>
          <p:nvSpPr>
            <p:cNvPr id="9" name="Oval 8"/>
            <p:cNvSpPr/>
            <p:nvPr/>
          </p:nvSpPr>
          <p:spPr>
            <a:xfrm>
              <a:off x="4876800" y="1447800"/>
              <a:ext cx="4038600" cy="2362200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2209800"/>
              <a:ext cx="4343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বাস্তবে প্রয়োগ </a:t>
              </a:r>
              <a:endPara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Curved Right Arrow 10"/>
          <p:cNvSpPr/>
          <p:nvPr/>
        </p:nvSpPr>
        <p:spPr>
          <a:xfrm rot="16200000">
            <a:off x="4160658" y="1825128"/>
            <a:ext cx="731520" cy="2681964"/>
          </a:xfrm>
          <a:prstGeom prst="curvedRightArrow">
            <a:avLst>
              <a:gd name="adj1" fmla="val 35033"/>
              <a:gd name="adj2" fmla="val 50000"/>
              <a:gd name="adj3" fmla="val 25000"/>
            </a:avLst>
          </a:prstGeom>
          <a:gradFill>
            <a:gsLst>
              <a:gs pos="43000">
                <a:srgbClr val="00B050">
                  <a:alpha val="42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867150"/>
            <a:ext cx="8077200" cy="9541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যন্ত্র বা কৌশল ব্যবহার করে পরিবেশ নিয়ন্ত্রন ও প্রয়োজনীয় কাজ সম্পাদন করাই হচ্ছে প্রযুক্তি।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3335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61950"/>
            <a:ext cx="1752600" cy="29462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3693"/>
              </a:avLst>
            </a:prstTxWarp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742950"/>
            <a:ext cx="1371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234375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প্রযুক্তির ব্যবহার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971550"/>
            <a:ext cx="2819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নিচের ছকটি পূরণ করঃ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81000" y="1657350"/>
          <a:ext cx="84582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ব্যবহারের</a:t>
                      </a:r>
                      <a:r>
                        <a:rPr lang="bn-BD" sz="28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ক্ষেত্র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                      </a:t>
                      </a:r>
                      <a:r>
                        <a:rPr lang="bn-BD" sz="28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ব্যবহৃত</a:t>
                      </a:r>
                      <a:r>
                        <a:rPr lang="bn-BD" sz="28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প্রযুক্তি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    বাসস্থান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    খেলাধুলা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     বিনোদন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bn-BD" sz="2800" b="1" dirty="0">
                          <a:latin typeface="NikoshBAN" pitchFamily="2" charset="0"/>
                          <a:cs typeface="NikoshBAN" pitchFamily="2" charset="0"/>
                        </a:rPr>
                        <a:t>     চিকিৎসা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57150"/>
            <a:ext cx="9144000" cy="51435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76200"/>
            <a:ext cx="8839200" cy="48768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38150"/>
            <a:ext cx="1270000" cy="762000"/>
          </a:xfrm>
          <a:prstGeom prst="rect">
            <a:avLst/>
          </a:prstGeom>
        </p:spPr>
      </p:pic>
      <p:pic>
        <p:nvPicPr>
          <p:cNvPr id="5" name="Picture 4" descr="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3351"/>
            <a:ext cx="843408" cy="1295400"/>
          </a:xfrm>
          <a:prstGeom prst="rect">
            <a:avLst/>
          </a:prstGeom>
        </p:spPr>
      </p:pic>
      <p:pic>
        <p:nvPicPr>
          <p:cNvPr id="6" name="Picture 5" descr="indeghj.jpg"/>
          <p:cNvPicPr>
            <a:picLocks noChangeAspect="1"/>
          </p:cNvPicPr>
          <p:nvPr/>
        </p:nvPicPr>
        <p:blipFill>
          <a:blip r:embed="rId4"/>
          <a:srcRect l="14314" t="15311" r="18889"/>
          <a:stretch>
            <a:fillRect/>
          </a:stretch>
        </p:blipFill>
        <p:spPr>
          <a:xfrm>
            <a:off x="1143000" y="361950"/>
            <a:ext cx="1066800" cy="842963"/>
          </a:xfrm>
          <a:prstGeom prst="rect">
            <a:avLst/>
          </a:prstGeom>
        </p:spPr>
      </p:pic>
      <p:pic>
        <p:nvPicPr>
          <p:cNvPr id="7" name="Picture 6" descr="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209550"/>
            <a:ext cx="1739611" cy="1066800"/>
          </a:xfrm>
          <a:prstGeom prst="rect">
            <a:avLst/>
          </a:prstGeom>
        </p:spPr>
      </p:pic>
      <p:pic>
        <p:nvPicPr>
          <p:cNvPr id="8" name="Picture 7" descr="indeyt.jpg"/>
          <p:cNvPicPr>
            <a:picLocks noChangeAspect="1"/>
          </p:cNvPicPr>
          <p:nvPr/>
        </p:nvPicPr>
        <p:blipFill>
          <a:blip r:embed="rId6"/>
          <a:srcRect l="3200" t="7960" b="4478"/>
          <a:stretch>
            <a:fillRect/>
          </a:stretch>
        </p:blipFill>
        <p:spPr>
          <a:xfrm>
            <a:off x="6248400" y="285750"/>
            <a:ext cx="1466850" cy="1066800"/>
          </a:xfrm>
          <a:prstGeom prst="rect">
            <a:avLst/>
          </a:prstGeom>
        </p:spPr>
      </p:pic>
      <p:pic>
        <p:nvPicPr>
          <p:cNvPr id="9" name="Picture 8" descr="60tharticle(1)finaledited_2014-12-24_13-07-23_2014-12-24_13-23-18.jpg"/>
          <p:cNvPicPr>
            <a:picLocks noChangeAspect="1"/>
          </p:cNvPicPr>
          <p:nvPr/>
        </p:nvPicPr>
        <p:blipFill>
          <a:blip r:embed="rId7"/>
          <a:srcRect l="31619" t="1020" r="31619" b="1020"/>
          <a:stretch>
            <a:fillRect/>
          </a:stretch>
        </p:blipFill>
        <p:spPr>
          <a:xfrm>
            <a:off x="304800" y="1809750"/>
            <a:ext cx="990600" cy="1981200"/>
          </a:xfrm>
          <a:prstGeom prst="rect">
            <a:avLst/>
          </a:prstGeom>
        </p:spPr>
      </p:pic>
      <p:pic>
        <p:nvPicPr>
          <p:cNvPr id="10" name="Picture 9" descr="hjhg.jpg"/>
          <p:cNvPicPr>
            <a:picLocks noChangeAspect="1"/>
          </p:cNvPicPr>
          <p:nvPr/>
        </p:nvPicPr>
        <p:blipFill>
          <a:blip r:embed="rId8"/>
          <a:srcRect r="17582"/>
          <a:stretch>
            <a:fillRect/>
          </a:stretch>
        </p:blipFill>
        <p:spPr>
          <a:xfrm>
            <a:off x="1371600" y="1657350"/>
            <a:ext cx="2857500" cy="21900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3600" y="379095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এ প্রযুক্তি গুলো কোথায় ব্যবহৃত হয়?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432435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বাসা / বাড়িতে ব্যবহৃত হয়।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4095750"/>
            <a:ext cx="3276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গুলো হলো বাসস্থান প্রযুক্তি।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4444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0" y="1962150"/>
            <a:ext cx="2195911" cy="990600"/>
          </a:xfrm>
          <a:prstGeom prst="rect">
            <a:avLst/>
          </a:prstGeom>
        </p:spPr>
      </p:pic>
      <p:pic>
        <p:nvPicPr>
          <p:cNvPr id="15" name="Picture 14" descr="ihj.jpg"/>
          <p:cNvPicPr>
            <a:picLocks noChangeAspect="1"/>
          </p:cNvPicPr>
          <p:nvPr/>
        </p:nvPicPr>
        <p:blipFill>
          <a:blip r:embed="rId10"/>
          <a:srcRect l="28445" r="25333"/>
          <a:stretch>
            <a:fillRect/>
          </a:stretch>
        </p:blipFill>
        <p:spPr>
          <a:xfrm>
            <a:off x="7924800" y="1733550"/>
            <a:ext cx="990600" cy="2143125"/>
          </a:xfrm>
          <a:prstGeom prst="rect">
            <a:avLst/>
          </a:prstGeom>
        </p:spPr>
      </p:pic>
      <p:pic>
        <p:nvPicPr>
          <p:cNvPr id="16" name="Picture 15" descr="indejh.jpg"/>
          <p:cNvPicPr>
            <a:picLocks noChangeAspect="1"/>
          </p:cNvPicPr>
          <p:nvPr/>
        </p:nvPicPr>
        <p:blipFill>
          <a:blip r:embed="rId11"/>
          <a:srcRect l="13389" t="3791" r="16318" b="5213"/>
          <a:stretch>
            <a:fillRect/>
          </a:stretch>
        </p:blipFill>
        <p:spPr>
          <a:xfrm>
            <a:off x="7848600" y="209550"/>
            <a:ext cx="1028700" cy="1175657"/>
          </a:xfrm>
          <a:prstGeom prst="rect">
            <a:avLst/>
          </a:prstGeom>
        </p:spPr>
      </p:pic>
      <p:pic>
        <p:nvPicPr>
          <p:cNvPr id="17" name="Picture 16" descr="Grill-Microwave-Ovens.jpg"/>
          <p:cNvPicPr>
            <a:picLocks noChangeAspect="1"/>
          </p:cNvPicPr>
          <p:nvPr/>
        </p:nvPicPr>
        <p:blipFill>
          <a:blip r:embed="rId12" cstate="print"/>
          <a:srcRect l="9731" r="5642" b="7463"/>
          <a:stretch>
            <a:fillRect/>
          </a:stretch>
        </p:blipFill>
        <p:spPr>
          <a:xfrm>
            <a:off x="6400800" y="1962150"/>
            <a:ext cx="1447800" cy="997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542</Words>
  <Application>Microsoft Office PowerPoint</Application>
  <PresentationFormat>On-screen Show (16:9)</PresentationFormat>
  <Paragraphs>113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Win7</cp:lastModifiedBy>
  <cp:revision>5</cp:revision>
  <dcterms:created xsi:type="dcterms:W3CDTF">2006-08-16T00:00:00Z</dcterms:created>
  <dcterms:modified xsi:type="dcterms:W3CDTF">2020-01-24T13:32:19Z</dcterms:modified>
</cp:coreProperties>
</file>